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85" r:id="rId5"/>
    <p:sldId id="291" r:id="rId6"/>
    <p:sldId id="294" r:id="rId7"/>
    <p:sldId id="275" r:id="rId8"/>
    <p:sldId id="295" r:id="rId9"/>
    <p:sldId id="296" r:id="rId10"/>
    <p:sldId id="297" r:id="rId11"/>
    <p:sldId id="282" r:id="rId12"/>
    <p:sldId id="298" r:id="rId13"/>
    <p:sldId id="299" r:id="rId14"/>
    <p:sldId id="300" r:id="rId15"/>
    <p:sldId id="301" r:id="rId16"/>
    <p:sldId id="302" r:id="rId17"/>
    <p:sldId id="303" r:id="rId18"/>
    <p:sldId id="304" r:id="rId19"/>
    <p:sldId id="305" r:id="rId20"/>
    <p:sldId id="306"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247973-A141-8682-F8C1-EFE1E6B3B348}" v="27" dt="2025-09-05T13:24:49.955"/>
    <p1510:client id="{C50A0CE4-EF3B-38BF-4910-4506FF115FFA}" v="1501" dt="2025-09-04T21:37:29.7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08:00:52.168"/>
    </inkml:context>
    <inkml:brush xml:id="br0">
      <inkml:brushProperty name="width" value="0.08571" units="cm"/>
      <inkml:brushProperty name="height" value="0.08571" units="cm"/>
    </inkml:brush>
  </inkml:definitions>
  <inkml:trace contextRef="#ctx0" brushRef="#br0">1 1 8027,'0'0'0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9:33:36.694"/>
    </inkml:context>
    <inkml:brush xml:id="br0">
      <inkml:brushProperty name="width" value="0.10583" units="cm"/>
      <inkml:brushProperty name="height" value="0.10583" units="cm"/>
      <inkml:brushProperty name="color" value="#F0B228"/>
    </inkml:brush>
  </inkml:definitions>
  <inkml:trace contextRef="#ctx0" brushRef="#br0">0 600 24061,'66'-11'0,"0"1"0,0 0 0,0-1 0,0 1 0,0 0 0,0-1 0,0 1 0,0-1 0,0 1 0,-1 0 0,1-1 0,0 1 0,0 0 0,0-1 0,0 1 0,0 0 0,0-1 0,0 1 0,0 0 0,1-1 0,1 0 0,1 0 0,0 0 0,0 0 0,0 1 0,-2-1 0,0 0 0,-1 1 0,-3 0 0,-1 1 0,-2 0 0,-4 1 0,-2 0 0,-3 1 0,-4 1-1595,30-3 1,-10 2 0,-7 2 0,1 0 0,7-1 1594,-13 0 0,4 1 0,2-1 0,1 0 0,-1 0 0,0 0 0,-2 0 0,-3 0-602,3 0 0,-4 0 0,-1 0 1,0 0-1,1 1 0,3-2 602,0 1 0,4-1 0,2 0 0,-1 0 0,-1 0 0,-4 1 0,-5 0 0,7 0 0,-5 0 0,-3 0 0,-1 0 337,12-2 0,-2 1 0,-7 0-337,-3 1 0,-6 1 60,15-2-60,-50 2 705,-8 2 0,-2 0 1,0 0-1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4T21:07:26.407"/>
    </inkml:context>
    <inkml:brush xml:id="br0">
      <inkml:brushProperty name="width" value="0.10583" units="cm"/>
      <inkml:brushProperty name="height" value="0.10583" units="cm"/>
      <inkml:brushProperty name="color" value="#F0B228"/>
    </inkml:brush>
  </inkml:definitions>
  <inkml:trace contextRef="#ctx0" brushRef="#br0">1 552 24575,'14'-3'0,"10"-4"0,-1 6 0,36-9 0,-23 6 0,4 0-1686,1-2 0,5-1 1,1-1 1685,10 1 0,3-1 0,3 0-1066,-5 1 1,1-1 0,3 0 0,1 0 1065,-6 0 0,1 0 0,1 0 0,2 0 0,1 1-617,-3 0 1,1 0 0,2 0 0,0 0 0,1 0 0,0 0 616,-4 0 0,0-1 0,0 1 0,1 0 0,1-1 0,0 1 0,0 0-310,-3 0 1,1 0 0,0 1 0,1-1 0,0 0 0,0 1 0,1-1 0,0 1 309,3-1 0,0 0 0,0 0 0,1 0 0,0 0 0,0 0 0,1 0 0,-1 0-96,-5 1 0,0-1 0,1 1 0,0-1 1,-1 1-1,1 0 0,-1-1 0,0 1 1,-1 0 95,4 0 0,-1 0 0,0 0 0,0 0 0,0 0 0,-1 0 0,0 1 0,0-1 10,6 0 1,1 1 0,0-1 0,-2 1 0,0 0 0,-2 0 0,-1 1-11,-4-1 0,-2 1 0,-1 0 0,-1 0 0,0 0 0,-1 1 0,8-1 0,0 1 0,-1 0 0,-2 0 0,-4 0 0,15 0 0,-6 0 0,-4 0 1042,6 0 0,-9-1-1042,0 2 0,-54 1 3115,-9-1-3115,0 2 4659,-2 0-4659,3-2 6416,-3 1-6416,-4-1 0,5 2 0,-3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4T21:07:26.408"/>
    </inkml:context>
    <inkml:brush xml:id="br0">
      <inkml:brushProperty name="width" value="0.10583" units="cm"/>
      <inkml:brushProperty name="height" value="0.10583" units="cm"/>
      <inkml:brushProperty name="color" value="#F0B228"/>
    </inkml:brush>
  </inkml:definitions>
  <inkml:trace contextRef="#ctx0" brushRef="#br0">0 600 24061,'66'-11'0,"0"1"0,0 0 0,0-1 0,0 1 0,0 0 0,0-1 0,0 1 0,0-1 0,0 1 0,-1 0 0,1-1 0,0 1 0,0 0 0,0-1 0,0 1 0,0 0 0,0-1 0,0 1 0,0 0 0,1-1 0,1 0 0,1 0 0,0 0 0,0 0 0,0 1 0,-2-1 0,0 0 0,-1 1 0,-3 0 0,-1 1 0,-2 0 0,-4 1 0,-2 0 0,-3 1 0,-4 1-1595,30-3 1,-10 2 0,-7 2 0,1 0 0,7-1 1594,-13 0 0,4 1 0,2-1 0,1 0 0,-1 0 0,0 0 0,-2 0 0,-3 0-602,3 0 0,-4 0 0,-1 0 1,0 0-1,1 1 0,3-2 602,0 1 0,4-1 0,2 0 0,-1 0 0,-1 0 0,-4 1 0,-5 0 0,7 0 0,-5 0 0,-3 0 0,-1 0 337,12-2 0,-2 1 0,-7 0-337,-3 1 0,-6 1 60,15-2-60,-50 2 705,-8 2 0,-2 0 1,0 0-1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08:01:21.163"/>
    </inkml:context>
    <inkml:brush xml:id="br0">
      <inkml:brushProperty name="width" value="0.10583" units="cm"/>
      <inkml:brushProperty name="height" value="0.10583" units="cm"/>
      <inkml:brushProperty name="color" value="#F0B228"/>
    </inkml:brush>
  </inkml:definitions>
  <inkml:trace contextRef="#ctx0" brushRef="#br0">0 427 24575,'12'-2'0,"6"-3"0,0 4 0,28-7 0,-18 5 0,2 0-1686,2-2 0,3 0 1,2-1 1685,8 0 0,1 0 0,3 0-1066,-5 0 1,2 0 0,2 0 0,1 0 1065,-5 0 0,1 0 0,1 0 0,1-1 0,1 1-617,-3 1 1,2-1 0,1 1 0,0 0 0,1-1 0,0 1 616,-4-1 0,0 1 0,1-1 0,1 0 0,0 1 0,0-1 0,1 0-310,-3 1 1,0 0 0,1 0 0,0 0 0,1 0 0,-1-1 0,1 1 0,0 0 309,3 0 0,-1 0 0,1-1 0,1 1 0,-1-1 0,0 1 0,1 0 0,0-1-96,-5 1 0,1 0 0,0 0 0,0 0 1,-1 0-1,1 0 0,0 1 0,-1-1 1,0 0 95,3 0 0,-1 1 0,0-1 0,0 0 0,0 1 0,-1-1 0,0 1 0,0 0 10,5-1 1,1 1 0,-1 0 0,0 0 0,-1 0 0,-1 0 0,-2 0-11,-2 1 0,-2 0 0,0 0 0,-2 0 0,0 0 0,0 0 0,6 0 0,0 1 0,-1-1 0,-1 1 0,-3 0 0,11-1 0,-4 1 0,-4 0 1042,5-1 0,-7 1-1042,0 0 0,-42 1 3115,-6 0-3115,-1 1 4659,-1 0-4659,2-2 6416,-2 1-6416,-4-1 0,5 2 0,-2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08:01:22.008"/>
    </inkml:context>
    <inkml:brush xml:id="br0">
      <inkml:brushProperty name="width" value="0.10583" units="cm"/>
      <inkml:brushProperty name="height" value="0.10583" units="cm"/>
      <inkml:brushProperty name="color" value="#F0B228"/>
    </inkml:brush>
  </inkml:definitions>
  <inkml:trace contextRef="#ctx0" brushRef="#br0">0 464 24061,'51'-8'0,"0"0"0,0 0 0,0 0 0,0 0 0,0 0 0,0 0 0,1 0 0,-1 0 0,0 0 0,0 0 0,0 0 0,0 0 0,0 0 0,0 0 0,0 0 0,0 0 0,0 0 0,0 0 0,0 0 0,1 0 0,1-1 0,0 1 0,1-1 0,-1 1 0,0 0 0,-1-1 0,0 1 0,-1 0 0,-2 1 0,-1-1 0,-2 1 0,-2 1 0,-2 0 0,-3 1 0,-3 0-1595,24-2 1,-9 2 0,-4 1 0,1 0 0,4-1 1594,-9 1 0,2-1 0,2 1 0,1-1 0,0 0 0,-1 1 0,-2-1 0,-1 1-602,1-1 0,-2 1 0,-1-1 1,0 1-1,1-1 0,1 0 602,1 0 0,3 0 0,2 0 0,-1-1 0,-2 1 0,-2 0 0,-3 1 0,4-2 0,-4 2 0,-1-1 0,-2 1 337,10-2 0,-2 0 0,-5 1-337,-3 0 0,-4 1 60,12-1-60,-40 1 705,-5 1 0,-2 1 1,0 0-1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08:23:42.247"/>
    </inkml:context>
    <inkml:brush xml:id="br0">
      <inkml:brushProperty name="width" value="0.07056" units="cm"/>
      <inkml:brushProperty name="height" value="0.07056" units="cm"/>
      <inkml:brushProperty name="color" value="#F0B228"/>
    </inkml:brush>
  </inkml:definitions>
  <inkml:trace contextRef="#ctx0" brushRef="#br0">0 389 24575,'11'-2'0,"6"-3"0,-2 4 0,27-6 0,-16 5 0,2-1-1686,1-2 0,3 0 1,1 0 1685,8 0 0,1-1 0,2 1-1066,-3-1 1,1 1 0,1-1 0,2 1 1065,-5-1 0,1 1 0,1-1 0,0 1 0,2-1-617,-2 1 1,0 0 0,1 0 0,1 0 0,1 0 0,-1 0 616,-2 0 0,-1 0 0,1 0 0,0 0 0,1 0 0,0 0 0,0-1-310,-2 2 1,1-1 0,-1 0 0,1 1 0,1-1 0,-1 0 0,1 1 0,0-1 309,2 0 0,0 0 0,1 0 0,-1 1 0,1-1 0,0 0 0,0 0 0,0 0-96,-3 0 0,-1 1 0,1-1 0,-1 1 1,1-1-1,0 1 0,-1-1 0,0 1 1,0 0 95,2-1 0,1 1 0,-2 0 0,1 0 0,-1-1 0,0 1 0,0 1 0,0-1 10,5 0 1,0 0 0,-1 0 0,0 0 0,0 1 0,-2-1 0,-1 1-11,-2 0 0,-2 0 0,0 0 0,-2 0 0,1 1 0,-1-1 0,6 1 0,-1-1 0,0 1 0,-1 0 0,-3 0 0,10 0 0,-4 0 0,-3 0 1042,5-1 0,-7 1-1042,0 0 0,-38 2 3115,-6-2-3115,0 2 4659,-1 0-4659,1-2 6416,-2 2-6416,-3-2 0,4 2 0,-1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08:23:42.248"/>
    </inkml:context>
    <inkml:brush xml:id="br0">
      <inkml:brushProperty name="width" value="0.07056" units="cm"/>
      <inkml:brushProperty name="height" value="0.07056" units="cm"/>
      <inkml:brushProperty name="color" value="#F0B228"/>
    </inkml:brush>
  </inkml:definitions>
  <inkml:trace contextRef="#ctx0" brushRef="#br0">0 423 24061,'47'-8'0,"-1"1"0,1 0 0,-1-1 0,1 1 0,-1 0 0,1 0 0,-1-1 0,0 1 0,1 0 0,-1-1 0,1 1 0,-1 0 0,1-1 0,-1 1 0,1 0 0,-1 0 0,1-1 0,-1 1 0,1 0 0,0-1 0,1 1 0,1-1 0,-1 0 0,1 1 0,-1-1 0,0 0 0,-1 1 0,-1 0 0,-1 0 0,-1 0 0,-3 1 0,-1 0 0,-2 1 0,-2 0 0,-3 1-1595,22-3 1,-8 2 0,-5 2 0,1-1 0,5 0 1594,-9 0 0,3 0 0,0 0 0,2-1 0,-1 1 0,0 0 0,-1 0 0,-3 0-602,2-1 0,-1 1 0,-2 0 1,0 0-1,1 0 0,1 0 602,1-1 0,3 0 0,1 0 0,-1 1 0,0-1 0,-3 0 0,-3 1 0,4-1 0,-4 1 0,-1 0 0,-1 0 337,8-1 0,-1-1 0,-4 2-337,-4-1 0,-3 2 60,11-2-60,-37 1 705,-4 2 0,-2 0 1,0 0-1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08:23:42.247"/>
    </inkml:context>
    <inkml:brush xml:id="br0">
      <inkml:brushProperty name="width" value="0.07056" units="cm"/>
      <inkml:brushProperty name="height" value="0.07056" units="cm"/>
      <inkml:brushProperty name="color" value="#F0B228"/>
    </inkml:brush>
  </inkml:definitions>
  <inkml:trace contextRef="#ctx0" brushRef="#br0">0 389 24575,'11'-2'0,"6"-3"0,-2 4 0,27-6 0,-16 5 0,2-1-1686,1-2 0,3 0 1,1 0 1685,8 0 0,1-1 0,2 1-1066,-3-1 1,1 1 0,1-1 0,2 1 1065,-5-1 0,1 1 0,1-1 0,0 1 0,2-1-617,-2 1 1,0 0 0,1 0 0,1 0 0,1 0 0,-1 0 616,-2 0 0,-1 0 0,1 0 0,0 0 0,1 0 0,0 0 0,0-1-310,-2 2 1,1-1 0,-1 0 0,1 1 0,1-1 0,-1 0 0,1 1 0,0-1 309,2 0 0,0 0 0,1 0 0,-1 1 0,1-1 0,0 0 0,0 0 0,0 0-96,-3 0 0,-1 1 0,1-1 0,-1 1 1,1-1-1,0 1 0,-1-1 0,0 1 1,0 0 95,2-1 0,1 1 0,-2 0 0,1 0 0,-1-1 0,0 1 0,0 1 0,0-1 10,5 0 1,0 0 0,-1 0 0,0 0 0,0 1 0,-2-1 0,-1 1-11,-2 0 0,-2 0 0,0 0 0,-2 0 0,1 1 0,-1-1 0,6 1 0,-1-1 0,0 1 0,-1 0 0,-3 0 0,10 0 0,-4 0 0,-3 0 1042,5-1 0,-7 1-1042,0 0 0,-38 2 3115,-6-2-3115,0 2 4659,-1 0-4659,1-2 6416,-2 2-6416,-3-2 0,4 2 0,-1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08:23:42.248"/>
    </inkml:context>
    <inkml:brush xml:id="br0">
      <inkml:brushProperty name="width" value="0.07056" units="cm"/>
      <inkml:brushProperty name="height" value="0.07056" units="cm"/>
      <inkml:brushProperty name="color" value="#F0B228"/>
    </inkml:brush>
  </inkml:definitions>
  <inkml:trace contextRef="#ctx0" brushRef="#br0">0 423 24061,'47'-8'0,"-1"1"0,1 0 0,-1-1 0,1 1 0,-1 0 0,1 0 0,-1-1 0,0 1 0,1 0 0,-1-1 0,1 1 0,-1 0 0,1-1 0,-1 1 0,1 0 0,-1 0 0,1-1 0,-1 1 0,1 0 0,0-1 0,1 1 0,1-1 0,-1 0 0,1 1 0,-1-1 0,0 0 0,-1 1 0,-1 0 0,-1 0 0,-1 0 0,-3 1 0,-1 0 0,-2 1 0,-2 0 0,-3 1-1595,22-3 1,-8 2 0,-5 2 0,1-1 0,5 0 1594,-9 0 0,3 0 0,0 0 0,2-1 0,-1 1 0,0 0 0,-1 0 0,-3 0-602,2-1 0,-1 1 0,-2 0 1,0 0-1,1 0 0,1 0 602,1-1 0,3 0 0,1 0 0,-1 1 0,0-1 0,-3 0 0,-3 1 0,4-1 0,-4 1 0,-1 0 0,-1 0 337,8-1 0,-1-1 0,-4 2-337,-4-1 0,-3 2 60,11-2-60,-37 1 705,-4 2 0,-2 0 1,0 0-1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08:23:42.247"/>
    </inkml:context>
    <inkml:brush xml:id="br0">
      <inkml:brushProperty name="width" value="0.07056" units="cm"/>
      <inkml:brushProperty name="height" value="0.07056" units="cm"/>
      <inkml:brushProperty name="color" value="#F0B228"/>
    </inkml:brush>
  </inkml:definitions>
  <inkml:trace contextRef="#ctx0" brushRef="#br0">0 389 24575,'11'-2'0,"6"-3"0,-2 4 0,27-6 0,-16 5 0,2-1-1686,1-2 0,3 0 1,1 0 1685,8 0 0,1-1 0,2 1-1066,-3-1 1,1 1 0,1-1 0,2 1 1065,-5-1 0,1 1 0,1-1 0,0 1 0,2-1-617,-2 1 1,0 0 0,1 0 0,1 0 0,1 0 0,-1 0 616,-2 0 0,-1 0 0,1 0 0,0 0 0,1 0 0,0 0 0,0-1-310,-2 2 1,1-1 0,-1 0 0,1 1 0,1-1 0,-1 0 0,1 1 0,0-1 309,2 0 0,0 0 0,1 0 0,-1 1 0,1-1 0,0 0 0,0 0 0,0 0-96,-3 0 0,-1 1 0,1-1 0,-1 1 1,1-1-1,0 1 0,-1-1 0,0 1 1,0 0 95,2-1 0,1 1 0,-2 0 0,1 0 0,-1-1 0,0 1 0,0 1 0,0-1 10,5 0 1,0 0 0,-1 0 0,0 0 0,0 1 0,-2-1 0,-1 1-11,-2 0 0,-2 0 0,0 0 0,-2 0 0,1 1 0,-1-1 0,6 1 0,-1-1 0,0 1 0,-1 0 0,-3 0 0,10 0 0,-4 0 0,-3 0 1042,5-1 0,-7 1-1042,0 0 0,-38 2 3115,-6-2-3115,0 2 4659,-1 0-4659,1-2 6416,-2 2-6416,-3-2 0,4 2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08:01:21.163"/>
    </inkml:context>
    <inkml:brush xml:id="br0">
      <inkml:brushProperty name="width" value="0.10583" units="cm"/>
      <inkml:brushProperty name="height" value="0.10583" units="cm"/>
      <inkml:brushProperty name="color" value="#F0B228"/>
    </inkml:brush>
  </inkml:definitions>
  <inkml:trace contextRef="#ctx0" brushRef="#br0">0 427 24575,'12'-2'0,"6"-3"0,0 4 0,28-7 0,-18 5 0,2 0-1686,2-2 0,3 0 1,2-1 1685,8 0 0,1 0 0,3 0-1066,-5 0 1,2 0 0,2 0 0,1 0 1065,-5 0 0,1 0 0,1 0 0,1-1 0,1 1-617,-3 1 1,2-1 0,1 1 0,0 0 0,1-1 0,0 1 616,-4-1 0,0 1 0,1-1 0,1 0 0,0 1 0,0-1 0,1 0-310,-3 1 1,0 0 0,1 0 0,0 0 0,1 0 0,-1-1 0,1 1 0,0 0 309,3 0 0,-1 0 0,1-1 0,1 1 0,-1-1 0,0 1 0,1 0 0,0-1-96,-5 1 0,1 0 0,0 0 0,0 0 1,-1 0-1,1 0 0,0 1 0,-1-1 1,0 0 95,3 0 0,-1 1 0,0-1 0,0 0 0,0 1 0,-1-1 0,0 1 0,0 0 10,5-1 1,1 1 0,-1 0 0,0 0 0,-1 0 0,-1 0 0,-2 0-11,-2 1 0,-2 0 0,0 0 0,-2 0 0,0 0 0,0 0 0,6 0 0,0 1 0,-1-1 0,-1 1 0,-3 0 0,11-1 0,-4 1 0,-4 0 1042,5-1 0,-7 1-1042,0 0 0,-42 1 3115,-6 0-3115,-1 1 4659,-1 0-4659,2-2 6416,-2 1-6416,-4-1 0,5 2 0,-2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08:23:42.248"/>
    </inkml:context>
    <inkml:brush xml:id="br0">
      <inkml:brushProperty name="width" value="0.07056" units="cm"/>
      <inkml:brushProperty name="height" value="0.07056" units="cm"/>
      <inkml:brushProperty name="color" value="#F0B228"/>
    </inkml:brush>
  </inkml:definitions>
  <inkml:trace contextRef="#ctx0" brushRef="#br0">0 423 24061,'47'-8'0,"-1"1"0,1 0 0,-1-1 0,1 1 0,-1 0 0,1 0 0,-1-1 0,0 1 0,1 0 0,-1-1 0,1 1 0,-1 0 0,1-1 0,-1 1 0,1 0 0,-1 0 0,1-1 0,-1 1 0,1 0 0,0-1 0,1 1 0,1-1 0,-1 0 0,1 1 0,-1-1 0,0 0 0,-1 1 0,-1 0 0,-1 0 0,-1 0 0,-3 1 0,-1 0 0,-2 1 0,-2 0 0,-3 1-1595,22-3 1,-8 2 0,-5 2 0,1-1 0,5 0 1594,-9 0 0,3 0 0,0 0 0,2-1 0,-1 1 0,0 0 0,-1 0 0,-3 0-602,2-1 0,-1 1 0,-2 0 1,0 0-1,1 0 0,1 0 602,1-1 0,3 0 0,1 0 0,-1 1 0,0-1 0,-3 0 0,-3 1 0,4-1 0,-4 1 0,-1 0 0,-1 0 337,8-1 0,-1-1 0,-4 2-337,-4-1 0,-3 2 60,11-2-60,-37 1 705,-4 2 0,-2 0 1,0 0-1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08:23:42.247"/>
    </inkml:context>
    <inkml:brush xml:id="br0">
      <inkml:brushProperty name="width" value="0.07056" units="cm"/>
      <inkml:brushProperty name="height" value="0.07056" units="cm"/>
      <inkml:brushProperty name="color" value="#F0B228"/>
    </inkml:brush>
  </inkml:definitions>
  <inkml:trace contextRef="#ctx0" brushRef="#br0">0 389 24575,'11'-2'0,"6"-3"0,-2 4 0,27-6 0,-16 5 0,2-1-1686,1-2 0,3 0 1,1 0 1685,8 0 0,1-1 0,2 1-1066,-3-1 1,1 1 0,1-1 0,2 1 1065,-5-1 0,1 1 0,1-1 0,0 1 0,2-1-617,-2 1 1,0 0 0,1 0 0,1 0 0,1 0 0,-1 0 616,-2 0 0,-1 0 0,1 0 0,0 0 0,1 0 0,0 0 0,0-1-310,-2 2 1,1-1 0,-1 0 0,1 1 0,1-1 0,-1 0 0,1 1 0,0-1 309,2 0 0,0 0 0,1 0 0,-1 1 0,1-1 0,0 0 0,0 0 0,0 0-96,-3 0 0,-1 1 0,1-1 0,-1 1 1,1-1-1,0 1 0,-1-1 0,0 1 1,0 0 95,2-1 0,1 1 0,-2 0 0,1 0 0,-1-1 0,0 1 0,0 1 0,0-1 10,5 0 1,0 0 0,-1 0 0,0 0 0,0 1 0,-2-1 0,-1 1-11,-2 0 0,-2 0 0,0 0 0,-2 0 0,1 1 0,-1-1 0,6 1 0,-1-1 0,0 1 0,-1 0 0,-3 0 0,10 0 0,-4 0 0,-3 0 1042,5-1 0,-7 1-1042,0 0 0,-38 2 3115,-6-2-3115,0 2 4659,-1 0-4659,1-2 6416,-2 2-6416,-3-2 0,4 2 0,-1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08:23:42.248"/>
    </inkml:context>
    <inkml:brush xml:id="br0">
      <inkml:brushProperty name="width" value="0.07056" units="cm"/>
      <inkml:brushProperty name="height" value="0.07056" units="cm"/>
      <inkml:brushProperty name="color" value="#F0B228"/>
    </inkml:brush>
  </inkml:definitions>
  <inkml:trace contextRef="#ctx0" brushRef="#br0">0 423 24061,'47'-8'0,"-1"1"0,1 0 0,-1-1 0,1 1 0,-1 0 0,1 0 0,-1-1 0,0 1 0,1 0 0,-1-1 0,1 1 0,-1 0 0,1-1 0,-1 1 0,1 0 0,-1 0 0,1-1 0,-1 1 0,1 0 0,0-1 0,1 1 0,1-1 0,-1 0 0,1 1 0,-1-1 0,0 0 0,-1 1 0,-1 0 0,-1 0 0,-1 0 0,-3 1 0,-1 0 0,-2 1 0,-2 0 0,-3 1-1595,22-3 1,-8 2 0,-5 2 0,1-1 0,5 0 1594,-9 0 0,3 0 0,0 0 0,2-1 0,-1 1 0,0 0 0,-1 0 0,-3 0-602,2-1 0,-1 1 0,-2 0 1,0 0-1,1 0 0,1 0 602,1-1 0,3 0 0,1 0 0,-1 1 0,0-1 0,-3 0 0,-3 1 0,4-1 0,-4 1 0,-1 0 0,-1 0 337,8-1 0,-1-1 0,-4 2-337,-4-1 0,-3 2 60,11-2-60,-37 1 705,-4 2 0,-2 0 1,0 0-1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08:23:42.247"/>
    </inkml:context>
    <inkml:brush xml:id="br0">
      <inkml:brushProperty name="width" value="0.07056" units="cm"/>
      <inkml:brushProperty name="height" value="0.07056" units="cm"/>
      <inkml:brushProperty name="color" value="#F0B228"/>
    </inkml:brush>
  </inkml:definitions>
  <inkml:trace contextRef="#ctx0" brushRef="#br0">0 389 24575,'11'-2'0,"6"-3"0,-2 4 0,27-6 0,-16 5 0,2-1-1686,1-2 0,3 0 1,1 0 1685,8 0 0,1-1 0,2 1-1066,-3-1 1,1 1 0,1-1 0,2 1 1065,-5-1 0,1 1 0,1-1 0,0 1 0,2-1-617,-2 1 1,0 0 0,1 0 0,1 0 0,1 0 0,-1 0 616,-2 0 0,-1 0 0,1 0 0,0 0 0,1 0 0,0 0 0,0-1-310,-2 2 1,1-1 0,-1 0 0,1 1 0,1-1 0,-1 0 0,1 1 0,0-1 309,2 0 0,0 0 0,1 0 0,-1 1 0,1-1 0,0 0 0,0 0 0,0 0-96,-3 0 0,-1 1 0,1-1 0,-1 1 1,1-1-1,0 1 0,-1-1 0,0 1 1,0 0 95,2-1 0,1 1 0,-2 0 0,1 0 0,-1-1 0,0 1 0,0 1 0,0-1 10,5 0 1,0 0 0,-1 0 0,0 0 0,0 1 0,-2-1 0,-1 1-11,-2 0 0,-2 0 0,0 0 0,-2 0 0,1 1 0,-1-1 0,6 1 0,-1-1 0,0 1 0,-1 0 0,-3 0 0,10 0 0,-4 0 0,-3 0 1042,5-1 0,-7 1-1042,0 0 0,-38 2 3115,-6-2-3115,0 2 4659,-1 0-4659,1-2 6416,-2 2-6416,-3-2 0,4 2 0,-1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08:23:42.248"/>
    </inkml:context>
    <inkml:brush xml:id="br0">
      <inkml:brushProperty name="width" value="0.07056" units="cm"/>
      <inkml:brushProperty name="height" value="0.07056" units="cm"/>
      <inkml:brushProperty name="color" value="#F0B228"/>
    </inkml:brush>
  </inkml:definitions>
  <inkml:trace contextRef="#ctx0" brushRef="#br0">0 423 24061,'47'-8'0,"-1"1"0,1 0 0,-1-1 0,1 1 0,-1 0 0,1 0 0,-1-1 0,0 1 0,1 0 0,-1-1 0,1 1 0,-1 0 0,1-1 0,-1 1 0,1 0 0,-1 0 0,1-1 0,-1 1 0,1 0 0,0-1 0,1 1 0,1-1 0,-1 0 0,1 1 0,-1-1 0,0 0 0,-1 1 0,-1 0 0,-1 0 0,-1 0 0,-3 1 0,-1 0 0,-2 1 0,-2 0 0,-3 1-1595,22-3 1,-8 2 0,-5 2 0,1-1 0,5 0 1594,-9 0 0,3 0 0,0 0 0,2-1 0,-1 1 0,0 0 0,-1 0 0,-3 0-602,2-1 0,-1 1 0,-2 0 1,0 0-1,1 0 0,1 0 602,1-1 0,3 0 0,1 0 0,-1 1 0,0-1 0,-3 0 0,-3 1 0,4-1 0,-4 1 0,-1 0 0,-1 0 337,8-1 0,-1-1 0,-4 2-337,-4-1 0,-3 2 60,11-2-60,-37 1 705,-4 2 0,-2 0 1,0 0-1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08:23:42.247"/>
    </inkml:context>
    <inkml:brush xml:id="br0">
      <inkml:brushProperty name="width" value="0.07056" units="cm"/>
      <inkml:brushProperty name="height" value="0.07056" units="cm"/>
      <inkml:brushProperty name="color" value="#F0B228"/>
    </inkml:brush>
  </inkml:definitions>
  <inkml:trace contextRef="#ctx0" brushRef="#br0">0 389 24575,'11'-2'0,"6"-3"0,-2 4 0,27-6 0,-16 5 0,2-1-1686,1-2 0,3 0 1,1 0 1685,8 0 0,1-1 0,2 1-1066,-3-1 1,1 1 0,1-1 0,2 1 1065,-5-1 0,1 1 0,1-1 0,0 1 0,2-1-617,-2 1 1,0 0 0,1 0 0,1 0 0,1 0 0,-1 0 616,-2 0 0,-1 0 0,1 0 0,0 0 0,1 0 0,0 0 0,0-1-310,-2 2 1,1-1 0,-1 0 0,1 1 0,1-1 0,-1 0 0,1 1 0,0-1 309,2 0 0,0 0 0,1 0 0,-1 1 0,1-1 0,0 0 0,0 0 0,0 0-96,-3 0 0,-1 1 0,1-1 0,-1 1 1,1-1-1,0 1 0,-1-1 0,0 1 1,0 0 95,2-1 0,1 1 0,-2 0 0,1 0 0,-1-1 0,0 1 0,0 1 0,0-1 10,5 0 1,0 0 0,-1 0 0,0 0 0,0 1 0,-2-1 0,-1 1-11,-2 0 0,-2 0 0,0 0 0,-2 0 0,1 1 0,-1-1 0,6 1 0,-1-1 0,0 1 0,-1 0 0,-3 0 0,10 0 0,-4 0 0,-3 0 1042,5-1 0,-7 1-1042,0 0 0,-38 2 3115,-6-2-3115,0 2 4659,-1 0-4659,1-2 6416,-2 2-6416,-3-2 0,4 2 0,-1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08:23:42.248"/>
    </inkml:context>
    <inkml:brush xml:id="br0">
      <inkml:brushProperty name="width" value="0.07056" units="cm"/>
      <inkml:brushProperty name="height" value="0.07056" units="cm"/>
      <inkml:brushProperty name="color" value="#F0B228"/>
    </inkml:brush>
  </inkml:definitions>
  <inkml:trace contextRef="#ctx0" brushRef="#br0">0 423 24061,'47'-8'0,"-1"1"0,1 0 0,-1-1 0,1 1 0,-1 0 0,1 0 0,-1-1 0,0 1 0,1 0 0,-1-1 0,1 1 0,-1 0 0,1-1 0,-1 1 0,1 0 0,-1 0 0,1-1 0,-1 1 0,1 0 0,0-1 0,1 1 0,1-1 0,-1 0 0,1 1 0,-1-1 0,0 0 0,-1 1 0,-1 0 0,-1 0 0,-1 0 0,-3 1 0,-1 0 0,-2 1 0,-2 0 0,-3 1-1595,22-3 1,-8 2 0,-5 2 0,1-1 0,5 0 1594,-9 0 0,3 0 0,0 0 0,2-1 0,-1 1 0,0 0 0,-1 0 0,-3 0-602,2-1 0,-1 1 0,-2 0 1,0 0-1,1 0 0,1 0 602,1-1 0,3 0 0,1 0 0,-1 1 0,0-1 0,-3 0 0,-3 1 0,4-1 0,-4 1 0,-1 0 0,-1 0 337,8-1 0,-1-1 0,-4 2-337,-4-1 0,-3 2 60,11-2-60,-37 1 705,-4 2 0,-2 0 1,0 0-1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08:23:42.247"/>
    </inkml:context>
    <inkml:brush xml:id="br0">
      <inkml:brushProperty name="width" value="0.07056" units="cm"/>
      <inkml:brushProperty name="height" value="0.07056" units="cm"/>
      <inkml:brushProperty name="color" value="#F0B228"/>
    </inkml:brush>
  </inkml:definitions>
  <inkml:trace contextRef="#ctx0" brushRef="#br0">0 389 24575,'11'-2'0,"6"-3"0,-2 4 0,27-6 0,-16 5 0,2-1-1686,1-2 0,3 0 1,1 0 1685,8 0 0,1-1 0,2 1-1066,-3-1 1,1 1 0,1-1 0,2 1 1065,-5-1 0,1 1 0,1-1 0,0 1 0,2-1-617,-2 1 1,0 0 0,1 0 0,1 0 0,1 0 0,-1 0 616,-2 0 0,-1 0 0,1 0 0,0 0 0,1 0 0,0 0 0,0-1-310,-2 2 1,1-1 0,-1 0 0,1 1 0,1-1 0,-1 0 0,1 1 0,0-1 309,2 0 0,0 0 0,1 0 0,-1 1 0,1-1 0,0 0 0,0 0 0,0 0-96,-3 0 0,-1 1 0,1-1 0,-1 1 1,1-1-1,0 1 0,-1-1 0,0 1 1,0 0 95,2-1 0,1 1 0,-2 0 0,1 0 0,-1-1 0,0 1 0,0 1 0,0-1 10,5 0 1,0 0 0,-1 0 0,0 0 0,0 1 0,-2-1 0,-1 1-11,-2 0 0,-2 0 0,0 0 0,-2 0 0,1 1 0,-1-1 0,6 1 0,-1-1 0,0 1 0,-1 0 0,-3 0 0,10 0 0,-4 0 0,-3 0 1042,5-1 0,-7 1-1042,0 0 0,-38 2 3115,-6-2-3115,0 2 4659,-1 0-4659,1-2 6416,-2 2-6416,-3-2 0,4 2 0,-1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08:23:42.248"/>
    </inkml:context>
    <inkml:brush xml:id="br0">
      <inkml:brushProperty name="width" value="0.07056" units="cm"/>
      <inkml:brushProperty name="height" value="0.07056" units="cm"/>
      <inkml:brushProperty name="color" value="#F0B228"/>
    </inkml:brush>
  </inkml:definitions>
  <inkml:trace contextRef="#ctx0" brushRef="#br0">0 423 24061,'47'-8'0,"-1"1"0,1 0 0,-1-1 0,1 1 0,-1 0 0,1 0 0,-1-1 0,0 1 0,1 0 0,-1-1 0,1 1 0,-1 0 0,1-1 0,-1 1 0,1 0 0,-1 0 0,1-1 0,-1 1 0,1 0 0,0-1 0,1 1 0,1-1 0,-1 0 0,1 1 0,-1-1 0,0 0 0,-1 1 0,-1 0 0,-1 0 0,-1 0 0,-3 1 0,-1 0 0,-2 1 0,-2 0 0,-3 1-1595,22-3 1,-8 2 0,-5 2 0,1-1 0,5 0 1594,-9 0 0,3 0 0,0 0 0,2-1 0,-1 1 0,0 0 0,-1 0 0,-3 0-602,2-1 0,-1 1 0,-2 0 1,0 0-1,1 0 0,1 0 602,1-1 0,3 0 0,1 0 0,-1 1 0,0-1 0,-3 0 0,-3 1 0,4-1 0,-4 1 0,-1 0 0,-1 0 337,8-1 0,-1-1 0,-4 2-337,-4-1 0,-3 2 60,11-2-60,-37 1 705,-4 2 0,-2 0 1,0 0-1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08:23:42.247"/>
    </inkml:context>
    <inkml:brush xml:id="br0">
      <inkml:brushProperty name="width" value="0.07056" units="cm"/>
      <inkml:brushProperty name="height" value="0.07056" units="cm"/>
      <inkml:brushProperty name="color" value="#F0B228"/>
    </inkml:brush>
  </inkml:definitions>
  <inkml:trace contextRef="#ctx0" brushRef="#br0">0 389 24575,'11'-2'0,"6"-3"0,-2 4 0,27-6 0,-16 5 0,2-1-1686,1-2 0,3 0 1,1 0 1685,8 0 0,1-1 0,2 1-1066,-3-1 1,1 1 0,1-1 0,2 1 1065,-5-1 0,1 1 0,1-1 0,0 1 0,2-1-617,-2 1 1,0 0 0,1 0 0,1 0 0,1 0 0,-1 0 616,-2 0 0,-1 0 0,1 0 0,0 0 0,1 0 0,0 0 0,0-1-310,-2 2 1,1-1 0,-1 0 0,1 1 0,1-1 0,-1 0 0,1 1 0,0-1 309,2 0 0,0 0 0,1 0 0,-1 1 0,1-1 0,0 0 0,0 0 0,0 0-96,-3 0 0,-1 1 0,1-1 0,-1 1 1,1-1-1,0 1 0,-1-1 0,0 1 1,0 0 95,2-1 0,1 1 0,-2 0 0,1 0 0,-1-1 0,0 1 0,0 1 0,0-1 10,5 0 1,0 0 0,-1 0 0,0 0 0,0 1 0,-2-1 0,-1 1-11,-2 0 0,-2 0 0,0 0 0,-2 0 0,1 1 0,-1-1 0,6 1 0,-1-1 0,0 1 0,-1 0 0,-3 0 0,10 0 0,-4 0 0,-3 0 1042,5-1 0,-7 1-1042,0 0 0,-38 2 3115,-6-2-3115,0 2 4659,-1 0-4659,1-2 6416,-2 2-6416,-3-2 0,4 2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08:01:22.008"/>
    </inkml:context>
    <inkml:brush xml:id="br0">
      <inkml:brushProperty name="width" value="0.10583" units="cm"/>
      <inkml:brushProperty name="height" value="0.10583" units="cm"/>
      <inkml:brushProperty name="color" value="#F0B228"/>
    </inkml:brush>
  </inkml:definitions>
  <inkml:trace contextRef="#ctx0" brushRef="#br0">0 464 24061,'51'-8'0,"0"0"0,0 0 0,0 0 0,0 0 0,0 0 0,0 0 0,1 0 0,-1 0 0,0 0 0,0 0 0,0 0 0,0 0 0,0 0 0,0 0 0,0 0 0,0 0 0,0 0 0,0 0 0,0 0 0,1 0 0,1-1 0,0 1 0,1-1 0,-1 1 0,0 0 0,-1-1 0,0 1 0,-1 0 0,-2 1 0,-1-1 0,-2 1 0,-2 1 0,-2 0 0,-3 1 0,-3 0-1595,24-2 1,-9 2 0,-4 1 0,1 0 0,4-1 1594,-9 1 0,2-1 0,2 1 0,1-1 0,0 0 0,-1 1 0,-2-1 0,-1 1-602,1-1 0,-2 1 0,-1-1 1,0 1-1,1-1 0,1 0 602,1 0 0,3 0 0,2 0 0,-1-1 0,-2 1 0,-2 0 0,-3 1 0,4-2 0,-4 2 0,-1-1 0,-2 1 337,10-2 0,-2 0 0,-5 1-337,-3 0 0,-4 1 60,12-1-60,-40 1 705,-5 1 0,-2 1 1,0 0-1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08:23:42.248"/>
    </inkml:context>
    <inkml:brush xml:id="br0">
      <inkml:brushProperty name="width" value="0.07056" units="cm"/>
      <inkml:brushProperty name="height" value="0.07056" units="cm"/>
      <inkml:brushProperty name="color" value="#F0B228"/>
    </inkml:brush>
  </inkml:definitions>
  <inkml:trace contextRef="#ctx0" brushRef="#br0">0 423 24061,'47'-8'0,"-1"1"0,1 0 0,-1-1 0,1 1 0,-1 0 0,1 0 0,-1-1 0,0 1 0,1 0 0,-1-1 0,1 1 0,-1 0 0,1-1 0,-1 1 0,1 0 0,-1 0 0,1-1 0,-1 1 0,1 0 0,0-1 0,1 1 0,1-1 0,-1 0 0,1 1 0,-1-1 0,0 0 0,-1 1 0,-1 0 0,-1 0 0,-1 0 0,-3 1 0,-1 0 0,-2 1 0,-2 0 0,-3 1-1595,22-3 1,-8 2 0,-5 2 0,1-1 0,5 0 1594,-9 0 0,3 0 0,0 0 0,2-1 0,-1 1 0,0 0 0,-1 0 0,-3 0-602,2-1 0,-1 1 0,-2 0 1,0 0-1,1 0 0,1 0 602,1-1 0,3 0 0,1 0 0,-1 1 0,0-1 0,-3 0 0,-3 1 0,4-1 0,-4 1 0,-1 0 0,-1 0 337,8-1 0,-1-1 0,-4 2-337,-4-1 0,-3 2 60,11-2-60,-37 1 705,-4 2 0,-2 0 1,0 0-1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08:23:42.247"/>
    </inkml:context>
    <inkml:brush xml:id="br0">
      <inkml:brushProperty name="width" value="0.07056" units="cm"/>
      <inkml:brushProperty name="height" value="0.07056" units="cm"/>
      <inkml:brushProperty name="color" value="#F0B228"/>
    </inkml:brush>
  </inkml:definitions>
  <inkml:trace contextRef="#ctx0" brushRef="#br0">0 389 24575,'11'-2'0,"6"-3"0,-2 4 0,27-6 0,-16 5 0,2-1-1686,1-2 0,3 0 1,1 0 1685,8 0 0,1-1 0,2 1-1066,-3-1 1,1 1 0,1-1 0,2 1 1065,-5-1 0,1 1 0,1-1 0,0 1 0,2-1-617,-2 1 1,0 0 0,1 0 0,1 0 0,1 0 0,-1 0 616,-2 0 0,-1 0 0,1 0 0,0 0 0,1 0 0,0 0 0,0-1-310,-2 2 1,1-1 0,-1 0 0,1 1 0,1-1 0,-1 0 0,1 1 0,0-1 309,2 0 0,0 0 0,1 0 0,-1 1 0,1-1 0,0 0 0,0 0 0,0 0-96,-3 0 0,-1 1 0,1-1 0,-1 1 1,1-1-1,0 1 0,-1-1 0,0 1 1,0 0 95,2-1 0,1 1 0,-2 0 0,1 0 0,-1-1 0,0 1 0,0 1 0,0-1 10,5 0 1,0 0 0,-1 0 0,0 0 0,0 1 0,-2-1 0,-1 1-11,-2 0 0,-2 0 0,0 0 0,-2 0 0,1 1 0,-1-1 0,6 1 0,-1-1 0,0 1 0,-1 0 0,-3 0 0,10 0 0,-4 0 0,-3 0 1042,5-1 0,-7 1-1042,0 0 0,-38 2 3115,-6-2-3115,0 2 4659,-1 0-4659,1-2 6416,-2 2-6416,-3-2 0,4 2 0,-1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08:23:42.248"/>
    </inkml:context>
    <inkml:brush xml:id="br0">
      <inkml:brushProperty name="width" value="0.07056" units="cm"/>
      <inkml:brushProperty name="height" value="0.07056" units="cm"/>
      <inkml:brushProperty name="color" value="#F0B228"/>
    </inkml:brush>
  </inkml:definitions>
  <inkml:trace contextRef="#ctx0" brushRef="#br0">0 423 24061,'47'-8'0,"-1"1"0,1 0 0,-1-1 0,1 1 0,-1 0 0,1 0 0,-1-1 0,0 1 0,1 0 0,-1-1 0,1 1 0,-1 0 0,1-1 0,-1 1 0,1 0 0,-1 0 0,1-1 0,-1 1 0,1 0 0,0-1 0,1 1 0,1-1 0,-1 0 0,1 1 0,-1-1 0,0 0 0,-1 1 0,-1 0 0,-1 0 0,-1 0 0,-3 1 0,-1 0 0,-2 1 0,-2 0 0,-3 1-1595,22-3 1,-8 2 0,-5 2 0,1-1 0,5 0 1594,-9 0 0,3 0 0,0 0 0,2-1 0,-1 1 0,0 0 0,-1 0 0,-3 0-602,2-1 0,-1 1 0,-2 0 1,0 0-1,1 0 0,1 0 602,1-1 0,3 0 0,1 0 0,-1 1 0,0-1 0,-3 0 0,-3 1 0,4-1 0,-4 1 0,-1 0 0,-1 0 337,8-1 0,-1-1 0,-4 2-337,-4-1 0,-3 2 60,11-2-60,-37 1 705,-4 2 0,-2 0 1,0 0-1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9:33:36.693"/>
    </inkml:context>
    <inkml:brush xml:id="br0">
      <inkml:brushProperty name="width" value="0.10583" units="cm"/>
      <inkml:brushProperty name="height" value="0.10583" units="cm"/>
      <inkml:brushProperty name="color" value="#F0B228"/>
    </inkml:brush>
  </inkml:definitions>
  <inkml:trace contextRef="#ctx0" brushRef="#br0">1 552 24575,'14'-3'0,"10"-4"0,-1 6 0,36-9 0,-23 6 0,4 0-1686,1-2 0,5-1 1,1-1 1685,10 1 0,3-1 0,3 0-1066,-5 1 1,1-1 0,3 0 0,1 0 1065,-6 0 0,1 0 0,1 0 0,2 0 0,1 1-617,-3 0 1,1 0 0,2 0 0,0 0 0,1 0 0,0 0 616,-4 0 0,0-1 0,0 1 0,1 0 0,1-1 0,0 1 0,0 0-310,-3 0 1,1 0 0,0 1 0,1-1 0,0 0 0,0 1 0,1-1 0,0 1 309,3-1 0,0 0 0,0 0 0,1 0 0,0 0 0,0 0 0,1 0 0,-1 0-96,-5 1 0,0-1 0,1 1 0,0-1 1,-1 1-1,1 0 0,-1-1 0,0 1 1,-1 0 95,4 0 0,-1 0 0,0 0 0,0 0 0,0 0 0,-1 0 0,0 1 0,0-1 10,6 0 1,1 1 0,0-1 0,-2 1 0,0 0 0,-2 0 0,-1 1-11,-4-1 0,-2 1 0,-1 0 0,-1 0 0,0 0 0,-1 1 0,8-1 0,0 1 0,-1 0 0,-2 0 0,-4 0 0,15 0 0,-6 0 0,-4 0 1042,6 0 0,-9-1-1042,0 2 0,-54 1 3115,-9-1-3115,0 2 4659,-2 0-4659,3-2 6416,-3 1-6416,-4-1 0,5 2 0,-3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9:33:36.694"/>
    </inkml:context>
    <inkml:brush xml:id="br0">
      <inkml:brushProperty name="width" value="0.10583" units="cm"/>
      <inkml:brushProperty name="height" value="0.10583" units="cm"/>
      <inkml:brushProperty name="color" value="#F0B228"/>
    </inkml:brush>
  </inkml:definitions>
  <inkml:trace contextRef="#ctx0" brushRef="#br0">0 600 24061,'66'-11'0,"0"1"0,0 0 0,0-1 0,0 1 0,0 0 0,0-1 0,0 1 0,0-1 0,0 1 0,-1 0 0,1-1 0,0 1 0,0 0 0,0-1 0,0 1 0,0 0 0,0-1 0,0 1 0,0 0 0,1-1 0,1 0 0,1 0 0,0 0 0,0 0 0,0 1 0,-2-1 0,0 0 0,-1 1 0,-3 0 0,-1 1 0,-2 0 0,-4 1 0,-2 0 0,-3 1 0,-4 1-1595,30-3 1,-10 2 0,-7 2 0,1 0 0,7-1 1594,-13 0 0,4 1 0,2-1 0,1 0 0,-1 0 0,0 0 0,-2 0 0,-3 0-602,3 0 0,-4 0 0,-1 0 1,0 0-1,1 1 0,3-2 602,0 1 0,4-1 0,2 0 0,-1 0 0,-1 0 0,-4 1 0,-5 0 0,7 0 0,-5 0 0,-3 0 0,-1 0 337,12-2 0,-2 1 0,-7 0-337,-3 1 0,-6 1 60,15-2-60,-50 2 705,-8 2 0,-2 0 1,0 0-1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08:01:40.056"/>
    </inkml:context>
    <inkml:brush xml:id="br0">
      <inkml:brushProperty name="width" value="0.05" units="cm"/>
      <inkml:brushProperty name="height" value="0.05" units="cm"/>
    </inkml:brush>
  </inkml:definitions>
  <inkml:trace contextRef="#ctx0" brushRef="#br0">0 8 24575,'0'-4'0,"0"0"0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9:33:36.693"/>
    </inkml:context>
    <inkml:brush xml:id="br0">
      <inkml:brushProperty name="width" value="0.10583" units="cm"/>
      <inkml:brushProperty name="height" value="0.10583" units="cm"/>
      <inkml:brushProperty name="color" value="#F0B228"/>
    </inkml:brush>
  </inkml:definitions>
  <inkml:trace contextRef="#ctx0" brushRef="#br0">1 552 24575,'14'-3'0,"10"-4"0,-1 6 0,36-9 0,-23 6 0,4 0-1686,1-2 0,5-1 1,1-1 1685,10 1 0,3-1 0,3 0-1066,-5 1 1,1-1 0,3 0 0,1 0 1065,-6 0 0,1 0 0,1 0 0,2 0 0,1 1-617,-3 0 1,1 0 0,2 0 0,0 0 0,1 0 0,0 0 616,-4 0 0,0-1 0,0 1 0,1 0 0,1-1 0,0 1 0,0 0-310,-3 0 1,1 0 0,0 1 0,1-1 0,0 0 0,0 1 0,1-1 0,0 1 309,3-1 0,0 0 0,0 0 0,1 0 0,0 0 0,0 0 0,1 0 0,-1 0-96,-5 1 0,0-1 0,1 1 0,0-1 1,-1 1-1,1 0 0,-1-1 0,0 1 1,-1 0 95,4 0 0,-1 0 0,0 0 0,0 0 0,0 0 0,-1 0 0,0 1 0,0-1 10,6 0 1,1 1 0,0-1 0,-2 1 0,0 0 0,-2 0 0,-1 1-11,-4-1 0,-2 1 0,-1 0 0,-1 0 0,0 0 0,-1 1 0,8-1 0,0 1 0,-1 0 0,-2 0 0,-4 0 0,15 0 0,-6 0 0,-4 0 1042,6 0 0,-9-1-1042,0 2 0,-54 1 3115,-9-1-3115,0 2 4659,-2 0-4659,3-2 6416,-3 1-6416,-4-1 0,5 2 0,-3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9:33:36.694"/>
    </inkml:context>
    <inkml:brush xml:id="br0">
      <inkml:brushProperty name="width" value="0.10583" units="cm"/>
      <inkml:brushProperty name="height" value="0.10583" units="cm"/>
      <inkml:brushProperty name="color" value="#F0B228"/>
    </inkml:brush>
  </inkml:definitions>
  <inkml:trace contextRef="#ctx0" brushRef="#br0">0 600 24061,'66'-11'0,"0"1"0,0 0 0,0-1 0,0 1 0,0 0 0,0-1 0,0 1 0,0-1 0,0 1 0,-1 0 0,1-1 0,0 1 0,0 0 0,0-1 0,0 1 0,0 0 0,0-1 0,0 1 0,0 0 0,1-1 0,1 0 0,1 0 0,0 0 0,0 0 0,0 1 0,-2-1 0,0 0 0,-1 1 0,-3 0 0,-1 1 0,-2 0 0,-4 1 0,-2 0 0,-3 1 0,-4 1-1595,30-3 1,-10 2 0,-7 2 0,1 0 0,7-1 1594,-13 0 0,4 1 0,2-1 0,1 0 0,-1 0 0,0 0 0,-2 0 0,-3 0-602,3 0 0,-4 0 0,-1 0 1,0 0-1,1 1 0,3-2 602,0 1 0,4-1 0,2 0 0,-1 0 0,-1 0 0,-4 1 0,-5 0 0,7 0 0,-5 0 0,-3 0 0,-1 0 337,12-2 0,-2 1 0,-7 0-337,-3 1 0,-6 1 60,15-2-60,-50 2 705,-8 2 0,-2 0 1,0 0-1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9:33:36.693"/>
    </inkml:context>
    <inkml:brush xml:id="br0">
      <inkml:brushProperty name="width" value="0.10583" units="cm"/>
      <inkml:brushProperty name="height" value="0.10583" units="cm"/>
      <inkml:brushProperty name="color" value="#F0B228"/>
    </inkml:brush>
  </inkml:definitions>
  <inkml:trace contextRef="#ctx0" brushRef="#br0">1 552 24575,'14'-3'0,"10"-4"0,-1 6 0,36-9 0,-23 6 0,4 0-1686,1-2 0,5-1 1,1-1 1685,10 1 0,3-1 0,3 0-1066,-5 1 1,1-1 0,3 0 0,1 0 1065,-6 0 0,1 0 0,1 0 0,2 0 0,1 1-617,-3 0 1,1 0 0,2 0 0,0 0 0,1 0 0,0 0 616,-4 0 0,0-1 0,0 1 0,1 0 0,1-1 0,0 1 0,0 0-310,-3 0 1,1 0 0,0 1 0,1-1 0,0 0 0,0 1 0,1-1 0,0 1 309,3-1 0,0 0 0,0 0 0,1 0 0,0 0 0,0 0 0,1 0 0,-1 0-96,-5 1 0,0-1 0,1 1 0,0-1 1,-1 1-1,1 0 0,-1-1 0,0 1 1,-1 0 95,4 0 0,-1 0 0,0 0 0,0 0 0,0 0 0,-1 0 0,0 1 0,0-1 10,6 0 1,1 1 0,0-1 0,-2 1 0,0 0 0,-2 0 0,-1 1-11,-4-1 0,-2 1 0,-1 0 0,-1 0 0,0 0 0,-1 1 0,8-1 0,0 1 0,-1 0 0,-2 0 0,-4 0 0,15 0 0,-6 0 0,-4 0 1042,6 0 0,-9-1-1042,0 2 0,-54 1 3115,-9-1-3115,0 2 4659,-2 0-4659,3-2 6416,-3 1-6416,-4-1 0,5 2 0,-3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9:33:36.694"/>
    </inkml:context>
    <inkml:brush xml:id="br0">
      <inkml:brushProperty name="width" value="0.10583" units="cm"/>
      <inkml:brushProperty name="height" value="0.10583" units="cm"/>
      <inkml:brushProperty name="color" value="#F0B228"/>
    </inkml:brush>
  </inkml:definitions>
  <inkml:trace contextRef="#ctx0" brushRef="#br0">0 600 24061,'66'-11'0,"0"1"0,0 0 0,0-1 0,0 1 0,0 0 0,0-1 0,0 1 0,0-1 0,0 1 0,-1 0 0,1-1 0,0 1 0,0 0 0,0-1 0,0 1 0,0 0 0,0-1 0,0 1 0,0 0 0,1-1 0,1 0 0,1 0 0,0 0 0,0 0 0,0 1 0,-2-1 0,0 0 0,-1 1 0,-3 0 0,-1 1 0,-2 0 0,-4 1 0,-2 0 0,-3 1 0,-4 1-1595,30-3 1,-10 2 0,-7 2 0,1 0 0,7-1 1594,-13 0 0,4 1 0,2-1 0,1 0 0,-1 0 0,0 0 0,-2 0 0,-3 0-602,3 0 0,-4 0 0,-1 0 1,0 0-1,1 1 0,3-2 602,0 1 0,4-1 0,2 0 0,-1 0 0,-1 0 0,-4 1 0,-5 0 0,7 0 0,-5 0 0,-3 0 0,-1 0 337,12-2 0,-2 1 0,-7 0-337,-3 1 0,-6 1 60,15-2-60,-50 2 705,-8 2 0,-2 0 1,0 0-1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9:33:36.693"/>
    </inkml:context>
    <inkml:brush xml:id="br0">
      <inkml:brushProperty name="width" value="0.10583" units="cm"/>
      <inkml:brushProperty name="height" value="0.10583" units="cm"/>
      <inkml:brushProperty name="color" value="#F0B228"/>
    </inkml:brush>
  </inkml:definitions>
  <inkml:trace contextRef="#ctx0" brushRef="#br0">1 552 24575,'14'-3'0,"10"-4"0,-1 6 0,36-9 0,-23 6 0,4 0-1686,1-2 0,5-1 1,1-1 1685,10 1 0,3-1 0,3 0-1066,-5 1 1,1-1 0,3 0 0,1 0 1065,-6 0 0,1 0 0,1 0 0,2 0 0,1 1-617,-3 0 1,1 0 0,2 0 0,0 0 0,1 0 0,0 0 616,-4 0 0,0-1 0,0 1 0,1 0 0,1-1 0,0 1 0,0 0-310,-3 0 1,1 0 0,0 1 0,1-1 0,0 0 0,0 1 0,1-1 0,0 1 309,3-1 0,0 0 0,0 0 0,1 0 0,0 0 0,0 0 0,1 0 0,-1 0-96,-5 1 0,0-1 0,1 1 0,0-1 1,-1 1-1,1 0 0,-1-1 0,0 1 1,-1 0 95,4 0 0,-1 0 0,0 0 0,0 0 0,0 0 0,-1 0 0,0 1 0,0-1 10,6 0 1,1 1 0,0-1 0,-2 1 0,0 0 0,-2 0 0,-1 1-11,-4-1 0,-2 1 0,-1 0 0,-1 0 0,0 0 0,-1 1 0,8-1 0,0 1 0,-1 0 0,-2 0 0,-4 0 0,15 0 0,-6 0 0,-4 0 1042,6 0 0,-9-1-1042,0 2 0,-54 1 3115,-9-1-3115,0 2 4659,-2 0-4659,3-2 6416,-3 1-6416,-4-1 0,5 2 0,-3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FED70F-0BC3-A640-A92B-BD4A43809831}" type="datetimeFigureOut">
              <a:rPr lang="en-US" smtClean="0"/>
              <a:t>9/9/2025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98CF33-21E9-8E44-9B4F-4A0B81E832A2}" type="slidenum">
              <a:rPr lang="en-US" smtClean="0"/>
              <a:t>‹#›</a:t>
            </a:fld>
            <a:endParaRPr lang="en-US"/>
          </a:p>
        </p:txBody>
      </p:sp>
    </p:spTree>
    <p:extLst>
      <p:ext uri="{BB962C8B-B14F-4D97-AF65-F5344CB8AC3E}">
        <p14:creationId xmlns:p14="http://schemas.microsoft.com/office/powerpoint/2010/main" val="161606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98CF33-21E9-8E44-9B4F-4A0B81E832A2}" type="slidenum">
              <a:rPr lang="en-US" smtClean="0"/>
              <a:t>1</a:t>
            </a:fld>
            <a:endParaRPr lang="en-US"/>
          </a:p>
        </p:txBody>
      </p:sp>
    </p:spTree>
    <p:extLst>
      <p:ext uri="{BB962C8B-B14F-4D97-AF65-F5344CB8AC3E}">
        <p14:creationId xmlns:p14="http://schemas.microsoft.com/office/powerpoint/2010/main" val="4032942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22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7BC5FC1-590A-9249-A18A-D70B04015F4B}"/>
              </a:ext>
            </a:extLst>
          </p:cNvPr>
          <p:cNvSpPr>
            <a:spLocks noGrp="1"/>
          </p:cNvSpPr>
          <p:nvPr>
            <p:ph type="pic" sz="quarter" idx="11" hasCustomPrompt="1"/>
          </p:nvPr>
        </p:nvSpPr>
        <p:spPr>
          <a:xfrm>
            <a:off x="622722" y="533126"/>
            <a:ext cx="10946557" cy="5791748"/>
          </a:xfrm>
          <a:custGeom>
            <a:avLst/>
            <a:gdLst>
              <a:gd name="connsiteX0" fmla="*/ 570429 w 10946557"/>
              <a:gd name="connsiteY0" fmla="*/ 0 h 5791748"/>
              <a:gd name="connsiteX1" fmla="*/ 10376128 w 10946557"/>
              <a:gd name="connsiteY1" fmla="*/ 0 h 5791748"/>
              <a:gd name="connsiteX2" fmla="*/ 10946557 w 10946557"/>
              <a:gd name="connsiteY2" fmla="*/ 570429 h 5791748"/>
              <a:gd name="connsiteX3" fmla="*/ 10946557 w 10946557"/>
              <a:gd name="connsiteY3" fmla="*/ 5221319 h 5791748"/>
              <a:gd name="connsiteX4" fmla="*/ 10376128 w 10946557"/>
              <a:gd name="connsiteY4" fmla="*/ 5791748 h 5791748"/>
              <a:gd name="connsiteX5" fmla="*/ 570429 w 10946557"/>
              <a:gd name="connsiteY5" fmla="*/ 5791748 h 5791748"/>
              <a:gd name="connsiteX6" fmla="*/ 0 w 10946557"/>
              <a:gd name="connsiteY6" fmla="*/ 5221319 h 5791748"/>
              <a:gd name="connsiteX7" fmla="*/ 0 w 10946557"/>
              <a:gd name="connsiteY7" fmla="*/ 570429 h 5791748"/>
              <a:gd name="connsiteX8" fmla="*/ 570429 w 10946557"/>
              <a:gd name="connsiteY8" fmla="*/ 0 h 579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46557" h="5791748">
                <a:moveTo>
                  <a:pt x="570429" y="0"/>
                </a:moveTo>
                <a:lnTo>
                  <a:pt x="10376128" y="0"/>
                </a:lnTo>
                <a:cubicBezTo>
                  <a:pt x="10691167" y="0"/>
                  <a:pt x="10946557" y="255390"/>
                  <a:pt x="10946557" y="570429"/>
                </a:cubicBezTo>
                <a:lnTo>
                  <a:pt x="10946557" y="5221319"/>
                </a:lnTo>
                <a:cubicBezTo>
                  <a:pt x="10946557" y="5536358"/>
                  <a:pt x="10691167" y="5791748"/>
                  <a:pt x="10376128" y="5791748"/>
                </a:cubicBezTo>
                <a:lnTo>
                  <a:pt x="570429" y="5791748"/>
                </a:lnTo>
                <a:cubicBezTo>
                  <a:pt x="255390" y="5791748"/>
                  <a:pt x="0" y="5536358"/>
                  <a:pt x="0" y="5221319"/>
                </a:cubicBezTo>
                <a:lnTo>
                  <a:pt x="0" y="570429"/>
                </a:lnTo>
                <a:cubicBezTo>
                  <a:pt x="0" y="255390"/>
                  <a:pt x="255390" y="0"/>
                  <a:pt x="570429" y="0"/>
                </a:cubicBez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Click Image Here</a:t>
            </a:r>
          </a:p>
        </p:txBody>
      </p:sp>
    </p:spTree>
    <p:extLst>
      <p:ext uri="{BB962C8B-B14F-4D97-AF65-F5344CB8AC3E}">
        <p14:creationId xmlns:p14="http://schemas.microsoft.com/office/powerpoint/2010/main" val="4091240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7A7D98-805E-9445-B75E-428ED38FC26D}"/>
              </a:ext>
            </a:extLst>
          </p:cNvPr>
          <p:cNvSpPr>
            <a:spLocks noGrp="1"/>
          </p:cNvSpPr>
          <p:nvPr>
            <p:ph type="pic" sz="quarter" idx="12" hasCustomPrompt="1"/>
          </p:nvPr>
        </p:nvSpPr>
        <p:spPr>
          <a:xfrm>
            <a:off x="5809129" y="931003"/>
            <a:ext cx="5450542" cy="5119821"/>
          </a:xfrm>
          <a:custGeom>
            <a:avLst/>
            <a:gdLst>
              <a:gd name="connsiteX0" fmla="*/ 504251 w 5450542"/>
              <a:gd name="connsiteY0" fmla="*/ 0 h 5119821"/>
              <a:gd name="connsiteX1" fmla="*/ 4946291 w 5450542"/>
              <a:gd name="connsiteY1" fmla="*/ 0 h 5119821"/>
              <a:gd name="connsiteX2" fmla="*/ 5450542 w 5450542"/>
              <a:gd name="connsiteY2" fmla="*/ 504251 h 5119821"/>
              <a:gd name="connsiteX3" fmla="*/ 5450542 w 5450542"/>
              <a:gd name="connsiteY3" fmla="*/ 4099626 h 5119821"/>
              <a:gd name="connsiteX4" fmla="*/ 4901726 w 5450542"/>
              <a:gd name="connsiteY4" fmla="*/ 5099098 h 5119821"/>
              <a:gd name="connsiteX5" fmla="*/ 4763220 w 5450542"/>
              <a:gd name="connsiteY5" fmla="*/ 5119821 h 5119821"/>
              <a:gd name="connsiteX6" fmla="*/ 504251 w 5450542"/>
              <a:gd name="connsiteY6" fmla="*/ 5119821 h 5119821"/>
              <a:gd name="connsiteX7" fmla="*/ 0 w 5450542"/>
              <a:gd name="connsiteY7" fmla="*/ 4615570 h 5119821"/>
              <a:gd name="connsiteX8" fmla="*/ 0 w 5450542"/>
              <a:gd name="connsiteY8" fmla="*/ 504251 h 5119821"/>
              <a:gd name="connsiteX9" fmla="*/ 504251 w 5450542"/>
              <a:gd name="connsiteY9" fmla="*/ 0 h 51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0542" h="5119821">
                <a:moveTo>
                  <a:pt x="504251" y="0"/>
                </a:moveTo>
                <a:lnTo>
                  <a:pt x="4946291" y="0"/>
                </a:lnTo>
                <a:cubicBezTo>
                  <a:pt x="5224781" y="0"/>
                  <a:pt x="5450542" y="225761"/>
                  <a:pt x="5450542" y="504251"/>
                </a:cubicBezTo>
                <a:lnTo>
                  <a:pt x="5450542" y="4099626"/>
                </a:lnTo>
                <a:cubicBezTo>
                  <a:pt x="5450542" y="4592636"/>
                  <a:pt x="5214935" y="5003967"/>
                  <a:pt x="4901726" y="5099098"/>
                </a:cubicBezTo>
                <a:lnTo>
                  <a:pt x="4763220" y="5119821"/>
                </a:lnTo>
                <a:lnTo>
                  <a:pt x="504251" y="5119821"/>
                </a:lnTo>
                <a:cubicBezTo>
                  <a:pt x="225761" y="5119821"/>
                  <a:pt x="0" y="4894060"/>
                  <a:pt x="0" y="4615570"/>
                </a:cubicBezTo>
                <a:lnTo>
                  <a:pt x="0" y="504251"/>
                </a:lnTo>
                <a:cubicBezTo>
                  <a:pt x="0" y="225761"/>
                  <a:pt x="225761" y="0"/>
                  <a:pt x="504251" y="0"/>
                </a:cubicBez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Click Image Here</a:t>
            </a:r>
          </a:p>
        </p:txBody>
      </p:sp>
      <p:sp>
        <p:nvSpPr>
          <p:cNvPr id="9" name="Oval 8">
            <a:extLst>
              <a:ext uri="{FF2B5EF4-FFF2-40B4-BE49-F238E27FC236}">
                <a16:creationId xmlns:a16="http://schemas.microsoft.com/office/drawing/2014/main" id="{EC8D9022-74FF-5241-BCFD-B4AD8B30CAEA}"/>
              </a:ext>
            </a:extLst>
          </p:cNvPr>
          <p:cNvSpPr/>
          <p:nvPr userDrawn="1"/>
        </p:nvSpPr>
        <p:spPr>
          <a:xfrm>
            <a:off x="932329" y="5150683"/>
            <a:ext cx="1121182" cy="11211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9DD7FE2E-94A0-3247-A80A-36C1AAD0D7AA}"/>
              </a:ext>
            </a:extLst>
          </p:cNvPr>
          <p:cNvSpPr>
            <a:spLocks noGrp="1"/>
          </p:cNvSpPr>
          <p:nvPr>
            <p:ph type="pic" sz="quarter" idx="11" hasCustomPrompt="1"/>
          </p:nvPr>
        </p:nvSpPr>
        <p:spPr>
          <a:xfrm>
            <a:off x="1075764" y="3429001"/>
            <a:ext cx="3801036" cy="2621821"/>
          </a:xfrm>
          <a:custGeom>
            <a:avLst/>
            <a:gdLst>
              <a:gd name="connsiteX0" fmla="*/ 444687 w 3801036"/>
              <a:gd name="connsiteY0" fmla="*/ 0 h 2621821"/>
              <a:gd name="connsiteX1" fmla="*/ 3356349 w 3801036"/>
              <a:gd name="connsiteY1" fmla="*/ 0 h 2621821"/>
              <a:gd name="connsiteX2" fmla="*/ 3801036 w 3801036"/>
              <a:gd name="connsiteY2" fmla="*/ 444687 h 2621821"/>
              <a:gd name="connsiteX3" fmla="*/ 3801036 w 3801036"/>
              <a:gd name="connsiteY3" fmla="*/ 2177135 h 2621821"/>
              <a:gd name="connsiteX4" fmla="*/ 3445969 w 3801036"/>
              <a:gd name="connsiteY4" fmla="*/ 2612788 h 2621821"/>
              <a:gd name="connsiteX5" fmla="*/ 3356360 w 3801036"/>
              <a:gd name="connsiteY5" fmla="*/ 2621821 h 2621821"/>
              <a:gd name="connsiteX6" fmla="*/ 444677 w 3801036"/>
              <a:gd name="connsiteY6" fmla="*/ 2621821 h 2621821"/>
              <a:gd name="connsiteX7" fmla="*/ 355067 w 3801036"/>
              <a:gd name="connsiteY7" fmla="*/ 2612788 h 2621821"/>
              <a:gd name="connsiteX8" fmla="*/ 0 w 3801036"/>
              <a:gd name="connsiteY8" fmla="*/ 2177135 h 2621821"/>
              <a:gd name="connsiteX9" fmla="*/ 0 w 3801036"/>
              <a:gd name="connsiteY9" fmla="*/ 444687 h 2621821"/>
              <a:gd name="connsiteX10" fmla="*/ 444687 w 3801036"/>
              <a:gd name="connsiteY10" fmla="*/ 0 h 262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01036" h="2621821">
                <a:moveTo>
                  <a:pt x="444687" y="0"/>
                </a:moveTo>
                <a:lnTo>
                  <a:pt x="3356349" y="0"/>
                </a:lnTo>
                <a:cubicBezTo>
                  <a:pt x="3601943" y="0"/>
                  <a:pt x="3801036" y="199093"/>
                  <a:pt x="3801036" y="444687"/>
                </a:cubicBezTo>
                <a:lnTo>
                  <a:pt x="3801036" y="2177135"/>
                </a:lnTo>
                <a:cubicBezTo>
                  <a:pt x="3801036" y="2392030"/>
                  <a:pt x="3648606" y="2571322"/>
                  <a:pt x="3445969" y="2612788"/>
                </a:cubicBezTo>
                <a:lnTo>
                  <a:pt x="3356360" y="2621821"/>
                </a:lnTo>
                <a:lnTo>
                  <a:pt x="444677" y="2621821"/>
                </a:lnTo>
                <a:lnTo>
                  <a:pt x="355067" y="2612788"/>
                </a:lnTo>
                <a:cubicBezTo>
                  <a:pt x="152431" y="2571322"/>
                  <a:pt x="0" y="2392030"/>
                  <a:pt x="0" y="2177135"/>
                </a:cubicBezTo>
                <a:lnTo>
                  <a:pt x="0" y="444687"/>
                </a:lnTo>
                <a:cubicBezTo>
                  <a:pt x="0" y="199093"/>
                  <a:pt x="199093" y="0"/>
                  <a:pt x="444687" y="0"/>
                </a:cubicBez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Click Image Here</a:t>
            </a:r>
          </a:p>
        </p:txBody>
      </p:sp>
      <p:sp>
        <p:nvSpPr>
          <p:cNvPr id="15" name="Picture Placeholder 14">
            <a:extLst>
              <a:ext uri="{FF2B5EF4-FFF2-40B4-BE49-F238E27FC236}">
                <a16:creationId xmlns:a16="http://schemas.microsoft.com/office/drawing/2014/main" id="{9CB5AD06-00E7-5046-9115-A4552FA24EEA}"/>
              </a:ext>
            </a:extLst>
          </p:cNvPr>
          <p:cNvSpPr>
            <a:spLocks noGrp="1"/>
          </p:cNvSpPr>
          <p:nvPr>
            <p:ph type="pic" sz="quarter" idx="13" hasCustomPrompt="1"/>
          </p:nvPr>
        </p:nvSpPr>
        <p:spPr>
          <a:xfrm>
            <a:off x="8480613" y="3393141"/>
            <a:ext cx="2779059" cy="2657681"/>
          </a:xfrm>
          <a:custGeom>
            <a:avLst/>
            <a:gdLst>
              <a:gd name="connsiteX0" fmla="*/ 261755 w 2779059"/>
              <a:gd name="connsiteY0" fmla="*/ 0 h 2657681"/>
              <a:gd name="connsiteX1" fmla="*/ 2517304 w 2779059"/>
              <a:gd name="connsiteY1" fmla="*/ 0 h 2657681"/>
              <a:gd name="connsiteX2" fmla="*/ 2779059 w 2779059"/>
              <a:gd name="connsiteY2" fmla="*/ 261755 h 2657681"/>
              <a:gd name="connsiteX3" fmla="*/ 2779059 w 2779059"/>
              <a:gd name="connsiteY3" fmla="*/ 2395926 h 2657681"/>
              <a:gd name="connsiteX4" fmla="*/ 2517304 w 2779059"/>
              <a:gd name="connsiteY4" fmla="*/ 2657681 h 2657681"/>
              <a:gd name="connsiteX5" fmla="*/ 261755 w 2779059"/>
              <a:gd name="connsiteY5" fmla="*/ 2657681 h 2657681"/>
              <a:gd name="connsiteX6" fmla="*/ 0 w 2779059"/>
              <a:gd name="connsiteY6" fmla="*/ 2395926 h 2657681"/>
              <a:gd name="connsiteX7" fmla="*/ 0 w 2779059"/>
              <a:gd name="connsiteY7" fmla="*/ 261755 h 2657681"/>
              <a:gd name="connsiteX8" fmla="*/ 261755 w 2779059"/>
              <a:gd name="connsiteY8" fmla="*/ 0 h 265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9059" h="2657681">
                <a:moveTo>
                  <a:pt x="261755" y="0"/>
                </a:moveTo>
                <a:lnTo>
                  <a:pt x="2517304" y="0"/>
                </a:lnTo>
                <a:cubicBezTo>
                  <a:pt x="2661867" y="0"/>
                  <a:pt x="2779059" y="117192"/>
                  <a:pt x="2779059" y="261755"/>
                </a:cubicBezTo>
                <a:lnTo>
                  <a:pt x="2779059" y="2395926"/>
                </a:lnTo>
                <a:cubicBezTo>
                  <a:pt x="2779059" y="2540489"/>
                  <a:pt x="2661867" y="2657681"/>
                  <a:pt x="2517304" y="2657681"/>
                </a:cubicBezTo>
                <a:lnTo>
                  <a:pt x="261755" y="2657681"/>
                </a:lnTo>
                <a:cubicBezTo>
                  <a:pt x="117192" y="2657681"/>
                  <a:pt x="0" y="2540489"/>
                  <a:pt x="0" y="2395926"/>
                </a:cubicBezTo>
                <a:lnTo>
                  <a:pt x="0" y="261755"/>
                </a:lnTo>
                <a:cubicBezTo>
                  <a:pt x="0" y="117192"/>
                  <a:pt x="117192" y="0"/>
                  <a:pt x="261755" y="0"/>
                </a:cubicBez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Click Image Here</a:t>
            </a:r>
          </a:p>
        </p:txBody>
      </p:sp>
    </p:spTree>
    <p:extLst>
      <p:ext uri="{BB962C8B-B14F-4D97-AF65-F5344CB8AC3E}">
        <p14:creationId xmlns:p14="http://schemas.microsoft.com/office/powerpoint/2010/main" val="1206535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EF9C01D-55F6-C649-8B56-75CD40D49ADB}"/>
              </a:ext>
            </a:extLst>
          </p:cNvPr>
          <p:cNvSpPr>
            <a:spLocks noGrp="1"/>
          </p:cNvSpPr>
          <p:nvPr>
            <p:ph type="pic" sz="quarter" idx="11" hasCustomPrompt="1"/>
          </p:nvPr>
        </p:nvSpPr>
        <p:spPr>
          <a:xfrm>
            <a:off x="1665222" y="1541417"/>
            <a:ext cx="4476270" cy="2647406"/>
          </a:xfrm>
          <a:custGeom>
            <a:avLst/>
            <a:gdLst>
              <a:gd name="connsiteX0" fmla="*/ 0 w 4476270"/>
              <a:gd name="connsiteY0" fmla="*/ 0 h 2647406"/>
              <a:gd name="connsiteX1" fmla="*/ 4476270 w 4476270"/>
              <a:gd name="connsiteY1" fmla="*/ 0 h 2647406"/>
              <a:gd name="connsiteX2" fmla="*/ 4476270 w 4476270"/>
              <a:gd name="connsiteY2" fmla="*/ 2647406 h 2647406"/>
              <a:gd name="connsiteX3" fmla="*/ 0 w 4476270"/>
              <a:gd name="connsiteY3" fmla="*/ 2647406 h 2647406"/>
            </a:gdLst>
            <a:ahLst/>
            <a:cxnLst>
              <a:cxn ang="0">
                <a:pos x="connsiteX0" y="connsiteY0"/>
              </a:cxn>
              <a:cxn ang="0">
                <a:pos x="connsiteX1" y="connsiteY1"/>
              </a:cxn>
              <a:cxn ang="0">
                <a:pos x="connsiteX2" y="connsiteY2"/>
              </a:cxn>
              <a:cxn ang="0">
                <a:pos x="connsiteX3" y="connsiteY3"/>
              </a:cxn>
            </a:cxnLst>
            <a:rect l="l" t="t" r="r" b="b"/>
            <a:pathLst>
              <a:path w="4476270" h="2647406">
                <a:moveTo>
                  <a:pt x="0" y="0"/>
                </a:moveTo>
                <a:lnTo>
                  <a:pt x="4476270" y="0"/>
                </a:lnTo>
                <a:lnTo>
                  <a:pt x="4476270" y="2647406"/>
                </a:lnTo>
                <a:lnTo>
                  <a:pt x="0" y="2647406"/>
                </a:ln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Click Image Here</a:t>
            </a:r>
          </a:p>
        </p:txBody>
      </p:sp>
    </p:spTree>
    <p:extLst>
      <p:ext uri="{BB962C8B-B14F-4D97-AF65-F5344CB8AC3E}">
        <p14:creationId xmlns:p14="http://schemas.microsoft.com/office/powerpoint/2010/main" val="7934499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037E2AEE-DD94-121B-D4F7-ACF8563740E0}"/>
              </a:ext>
            </a:extLst>
          </p:cNvPr>
          <p:cNvSpPr>
            <a:spLocks noGrp="1"/>
          </p:cNvSpPr>
          <p:nvPr>
            <p:ph type="pic" sz="quarter" idx="11" hasCustomPrompt="1"/>
          </p:nvPr>
        </p:nvSpPr>
        <p:spPr>
          <a:xfrm>
            <a:off x="6685122" y="1679015"/>
            <a:ext cx="2143141" cy="3390829"/>
          </a:xfrm>
          <a:custGeom>
            <a:avLst/>
            <a:gdLst>
              <a:gd name="connsiteX0" fmla="*/ 0 w 4476270"/>
              <a:gd name="connsiteY0" fmla="*/ 0 h 2647406"/>
              <a:gd name="connsiteX1" fmla="*/ 4476270 w 4476270"/>
              <a:gd name="connsiteY1" fmla="*/ 0 h 2647406"/>
              <a:gd name="connsiteX2" fmla="*/ 4476270 w 4476270"/>
              <a:gd name="connsiteY2" fmla="*/ 2647406 h 2647406"/>
              <a:gd name="connsiteX3" fmla="*/ 0 w 4476270"/>
              <a:gd name="connsiteY3" fmla="*/ 2647406 h 2647406"/>
            </a:gdLst>
            <a:ahLst/>
            <a:cxnLst>
              <a:cxn ang="0">
                <a:pos x="connsiteX0" y="connsiteY0"/>
              </a:cxn>
              <a:cxn ang="0">
                <a:pos x="connsiteX1" y="connsiteY1"/>
              </a:cxn>
              <a:cxn ang="0">
                <a:pos x="connsiteX2" y="connsiteY2"/>
              </a:cxn>
              <a:cxn ang="0">
                <a:pos x="connsiteX3" y="connsiteY3"/>
              </a:cxn>
            </a:cxnLst>
            <a:rect l="l" t="t" r="r" b="b"/>
            <a:pathLst>
              <a:path w="4476270" h="2647406">
                <a:moveTo>
                  <a:pt x="0" y="0"/>
                </a:moveTo>
                <a:lnTo>
                  <a:pt x="4476270" y="0"/>
                </a:lnTo>
                <a:lnTo>
                  <a:pt x="4476270" y="2647406"/>
                </a:lnTo>
                <a:lnTo>
                  <a:pt x="0" y="2647406"/>
                </a:ln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Click Image Here</a:t>
            </a:r>
          </a:p>
        </p:txBody>
      </p:sp>
      <p:sp>
        <p:nvSpPr>
          <p:cNvPr id="6" name="Picture Placeholder 9">
            <a:extLst>
              <a:ext uri="{FF2B5EF4-FFF2-40B4-BE49-F238E27FC236}">
                <a16:creationId xmlns:a16="http://schemas.microsoft.com/office/drawing/2014/main" id="{C0DA85C1-E66D-33B0-0657-E9E569C48402}"/>
              </a:ext>
            </a:extLst>
          </p:cNvPr>
          <p:cNvSpPr>
            <a:spLocks noGrp="1"/>
          </p:cNvSpPr>
          <p:nvPr>
            <p:ph type="pic" sz="quarter" idx="12" hasCustomPrompt="1"/>
          </p:nvPr>
        </p:nvSpPr>
        <p:spPr>
          <a:xfrm>
            <a:off x="9353777" y="2156289"/>
            <a:ext cx="1882340" cy="2968125"/>
          </a:xfrm>
          <a:custGeom>
            <a:avLst/>
            <a:gdLst>
              <a:gd name="connsiteX0" fmla="*/ 0 w 4476270"/>
              <a:gd name="connsiteY0" fmla="*/ 0 h 2647406"/>
              <a:gd name="connsiteX1" fmla="*/ 4476270 w 4476270"/>
              <a:gd name="connsiteY1" fmla="*/ 0 h 2647406"/>
              <a:gd name="connsiteX2" fmla="*/ 4476270 w 4476270"/>
              <a:gd name="connsiteY2" fmla="*/ 2647406 h 2647406"/>
              <a:gd name="connsiteX3" fmla="*/ 0 w 4476270"/>
              <a:gd name="connsiteY3" fmla="*/ 2647406 h 2647406"/>
            </a:gdLst>
            <a:ahLst/>
            <a:cxnLst>
              <a:cxn ang="0">
                <a:pos x="connsiteX0" y="connsiteY0"/>
              </a:cxn>
              <a:cxn ang="0">
                <a:pos x="connsiteX1" y="connsiteY1"/>
              </a:cxn>
              <a:cxn ang="0">
                <a:pos x="connsiteX2" y="connsiteY2"/>
              </a:cxn>
              <a:cxn ang="0">
                <a:pos x="connsiteX3" y="connsiteY3"/>
              </a:cxn>
            </a:cxnLst>
            <a:rect l="l" t="t" r="r" b="b"/>
            <a:pathLst>
              <a:path w="4476270" h="2647406">
                <a:moveTo>
                  <a:pt x="0" y="0"/>
                </a:moveTo>
                <a:lnTo>
                  <a:pt x="4476270" y="0"/>
                </a:lnTo>
                <a:lnTo>
                  <a:pt x="4476270" y="2647406"/>
                </a:lnTo>
                <a:lnTo>
                  <a:pt x="0" y="2647406"/>
                </a:ln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Click Image Here</a:t>
            </a:r>
          </a:p>
        </p:txBody>
      </p:sp>
    </p:spTree>
    <p:extLst>
      <p:ext uri="{BB962C8B-B14F-4D97-AF65-F5344CB8AC3E}">
        <p14:creationId xmlns:p14="http://schemas.microsoft.com/office/powerpoint/2010/main" val="59857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A455B15-CF82-964C-9D5C-DFAAA42844F3}"/>
              </a:ext>
            </a:extLst>
          </p:cNvPr>
          <p:cNvSpPr>
            <a:spLocks noGrp="1"/>
          </p:cNvSpPr>
          <p:nvPr>
            <p:ph type="pic" sz="quarter" idx="12" hasCustomPrompt="1"/>
          </p:nvPr>
        </p:nvSpPr>
        <p:spPr>
          <a:xfrm>
            <a:off x="10037477" y="4858805"/>
            <a:ext cx="1065762" cy="1065758"/>
          </a:xfrm>
          <a:custGeom>
            <a:avLst/>
            <a:gdLst>
              <a:gd name="connsiteX0" fmla="*/ 532881 w 1065762"/>
              <a:gd name="connsiteY0" fmla="*/ 0 h 1065758"/>
              <a:gd name="connsiteX1" fmla="*/ 1065762 w 1065762"/>
              <a:gd name="connsiteY1" fmla="*/ 532879 h 1065758"/>
              <a:gd name="connsiteX2" fmla="*/ 532881 w 1065762"/>
              <a:gd name="connsiteY2" fmla="*/ 1065758 h 1065758"/>
              <a:gd name="connsiteX3" fmla="*/ 0 w 1065762"/>
              <a:gd name="connsiteY3" fmla="*/ 532879 h 1065758"/>
              <a:gd name="connsiteX4" fmla="*/ 532881 w 1065762"/>
              <a:gd name="connsiteY4" fmla="*/ 0 h 1065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762" h="1065758">
                <a:moveTo>
                  <a:pt x="532881" y="0"/>
                </a:moveTo>
                <a:cubicBezTo>
                  <a:pt x="827183" y="0"/>
                  <a:pt x="1065762" y="238578"/>
                  <a:pt x="1065762" y="532879"/>
                </a:cubicBezTo>
                <a:cubicBezTo>
                  <a:pt x="1065762" y="827180"/>
                  <a:pt x="827183" y="1065758"/>
                  <a:pt x="532881" y="1065758"/>
                </a:cubicBezTo>
                <a:cubicBezTo>
                  <a:pt x="238579" y="1065758"/>
                  <a:pt x="0" y="827180"/>
                  <a:pt x="0" y="532879"/>
                </a:cubicBezTo>
                <a:cubicBezTo>
                  <a:pt x="0" y="238578"/>
                  <a:pt x="238579" y="0"/>
                  <a:pt x="532881" y="0"/>
                </a:cubicBez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Image</a:t>
            </a:r>
          </a:p>
        </p:txBody>
      </p:sp>
      <p:sp>
        <p:nvSpPr>
          <p:cNvPr id="15" name="Picture Placeholder 14">
            <a:extLst>
              <a:ext uri="{FF2B5EF4-FFF2-40B4-BE49-F238E27FC236}">
                <a16:creationId xmlns:a16="http://schemas.microsoft.com/office/drawing/2014/main" id="{50F90EF5-09C3-0141-A384-985C4FE4A813}"/>
              </a:ext>
            </a:extLst>
          </p:cNvPr>
          <p:cNvSpPr>
            <a:spLocks noGrp="1"/>
          </p:cNvSpPr>
          <p:nvPr>
            <p:ph type="pic" sz="quarter" idx="11" hasCustomPrompt="1"/>
          </p:nvPr>
        </p:nvSpPr>
        <p:spPr>
          <a:xfrm>
            <a:off x="3158696" y="4858805"/>
            <a:ext cx="1065762" cy="1065758"/>
          </a:xfrm>
          <a:custGeom>
            <a:avLst/>
            <a:gdLst>
              <a:gd name="connsiteX0" fmla="*/ 532881 w 1065762"/>
              <a:gd name="connsiteY0" fmla="*/ 0 h 1065758"/>
              <a:gd name="connsiteX1" fmla="*/ 1065762 w 1065762"/>
              <a:gd name="connsiteY1" fmla="*/ 532879 h 1065758"/>
              <a:gd name="connsiteX2" fmla="*/ 532881 w 1065762"/>
              <a:gd name="connsiteY2" fmla="*/ 1065758 h 1065758"/>
              <a:gd name="connsiteX3" fmla="*/ 0 w 1065762"/>
              <a:gd name="connsiteY3" fmla="*/ 532879 h 1065758"/>
              <a:gd name="connsiteX4" fmla="*/ 532881 w 1065762"/>
              <a:gd name="connsiteY4" fmla="*/ 0 h 1065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762" h="1065758">
                <a:moveTo>
                  <a:pt x="532881" y="0"/>
                </a:moveTo>
                <a:cubicBezTo>
                  <a:pt x="827183" y="0"/>
                  <a:pt x="1065762" y="238578"/>
                  <a:pt x="1065762" y="532879"/>
                </a:cubicBezTo>
                <a:cubicBezTo>
                  <a:pt x="1065762" y="827180"/>
                  <a:pt x="827183" y="1065758"/>
                  <a:pt x="532881" y="1065758"/>
                </a:cubicBezTo>
                <a:cubicBezTo>
                  <a:pt x="238579" y="1065758"/>
                  <a:pt x="0" y="827180"/>
                  <a:pt x="0" y="532879"/>
                </a:cubicBezTo>
                <a:cubicBezTo>
                  <a:pt x="0" y="238578"/>
                  <a:pt x="238579" y="0"/>
                  <a:pt x="532881" y="0"/>
                </a:cubicBez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Image</a:t>
            </a:r>
          </a:p>
        </p:txBody>
      </p:sp>
      <p:sp>
        <p:nvSpPr>
          <p:cNvPr id="18" name="Picture Placeholder 17">
            <a:extLst>
              <a:ext uri="{FF2B5EF4-FFF2-40B4-BE49-F238E27FC236}">
                <a16:creationId xmlns:a16="http://schemas.microsoft.com/office/drawing/2014/main" id="{85254CDA-6C5E-3243-903B-0CBD62E35863}"/>
              </a:ext>
            </a:extLst>
          </p:cNvPr>
          <p:cNvSpPr>
            <a:spLocks noGrp="1"/>
          </p:cNvSpPr>
          <p:nvPr>
            <p:ph type="pic" sz="quarter" idx="13" hasCustomPrompt="1"/>
          </p:nvPr>
        </p:nvSpPr>
        <p:spPr>
          <a:xfrm>
            <a:off x="6603709" y="4854055"/>
            <a:ext cx="1065762" cy="1065758"/>
          </a:xfrm>
          <a:custGeom>
            <a:avLst/>
            <a:gdLst>
              <a:gd name="connsiteX0" fmla="*/ 532881 w 1065762"/>
              <a:gd name="connsiteY0" fmla="*/ 0 h 1065758"/>
              <a:gd name="connsiteX1" fmla="*/ 1065762 w 1065762"/>
              <a:gd name="connsiteY1" fmla="*/ 532879 h 1065758"/>
              <a:gd name="connsiteX2" fmla="*/ 532881 w 1065762"/>
              <a:gd name="connsiteY2" fmla="*/ 1065758 h 1065758"/>
              <a:gd name="connsiteX3" fmla="*/ 0 w 1065762"/>
              <a:gd name="connsiteY3" fmla="*/ 532879 h 1065758"/>
              <a:gd name="connsiteX4" fmla="*/ 532881 w 1065762"/>
              <a:gd name="connsiteY4" fmla="*/ 0 h 1065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762" h="1065758">
                <a:moveTo>
                  <a:pt x="532881" y="0"/>
                </a:moveTo>
                <a:cubicBezTo>
                  <a:pt x="827183" y="0"/>
                  <a:pt x="1065762" y="238578"/>
                  <a:pt x="1065762" y="532879"/>
                </a:cubicBezTo>
                <a:cubicBezTo>
                  <a:pt x="1065762" y="827180"/>
                  <a:pt x="827183" y="1065758"/>
                  <a:pt x="532881" y="1065758"/>
                </a:cubicBezTo>
                <a:cubicBezTo>
                  <a:pt x="238579" y="1065758"/>
                  <a:pt x="0" y="827180"/>
                  <a:pt x="0" y="532879"/>
                </a:cubicBezTo>
                <a:cubicBezTo>
                  <a:pt x="0" y="238578"/>
                  <a:pt x="238579" y="0"/>
                  <a:pt x="532881" y="0"/>
                </a:cubicBez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Image</a:t>
            </a:r>
          </a:p>
        </p:txBody>
      </p:sp>
    </p:spTree>
    <p:extLst>
      <p:ext uri="{BB962C8B-B14F-4D97-AF65-F5344CB8AC3E}">
        <p14:creationId xmlns:p14="http://schemas.microsoft.com/office/powerpoint/2010/main" val="1549395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8C1597E-450E-2C48-991F-DF271EA6A49F}"/>
              </a:ext>
            </a:extLst>
          </p:cNvPr>
          <p:cNvSpPr>
            <a:spLocks noGrp="1"/>
          </p:cNvSpPr>
          <p:nvPr>
            <p:ph type="pic" sz="quarter" idx="11" hasCustomPrompt="1"/>
          </p:nvPr>
        </p:nvSpPr>
        <p:spPr>
          <a:xfrm>
            <a:off x="1628316" y="0"/>
            <a:ext cx="4943475" cy="6858000"/>
          </a:xfrm>
          <a:custGeom>
            <a:avLst/>
            <a:gdLst>
              <a:gd name="connsiteX0" fmla="*/ 0 w 4943475"/>
              <a:gd name="connsiteY0" fmla="*/ 0 h 6858000"/>
              <a:gd name="connsiteX1" fmla="*/ 4943475 w 4943475"/>
              <a:gd name="connsiteY1" fmla="*/ 0 h 6858000"/>
              <a:gd name="connsiteX2" fmla="*/ 4943475 w 4943475"/>
              <a:gd name="connsiteY2" fmla="*/ 6858000 h 6858000"/>
              <a:gd name="connsiteX3" fmla="*/ 0 w 49434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943475" h="6858000">
                <a:moveTo>
                  <a:pt x="0" y="0"/>
                </a:moveTo>
                <a:lnTo>
                  <a:pt x="4943475" y="0"/>
                </a:lnTo>
                <a:lnTo>
                  <a:pt x="4943475" y="6858000"/>
                </a:lnTo>
                <a:lnTo>
                  <a:pt x="0" y="6858000"/>
                </a:lnTo>
                <a:close/>
              </a:path>
            </a:pathLst>
          </a:custGeom>
          <a:noFill/>
        </p:spPr>
        <p:txBody>
          <a:bodyPr wrap="square" anchor="ctr">
            <a:noAutofit/>
          </a:bodyPr>
          <a:lstStyle>
            <a:lvl1pPr marL="0" indent="0" algn="ctr">
              <a:buFont typeface="Arial" panose="020B0604020202020204" pitchFamily="34" charset="0"/>
              <a:buNone/>
              <a:defRPr/>
            </a:lvl1pPr>
          </a:lstStyle>
          <a:p>
            <a:r>
              <a:rPr lang="en-US"/>
              <a:t>Click Image Here</a:t>
            </a:r>
          </a:p>
        </p:txBody>
      </p:sp>
    </p:spTree>
    <p:extLst>
      <p:ext uri="{BB962C8B-B14F-4D97-AF65-F5344CB8AC3E}">
        <p14:creationId xmlns:p14="http://schemas.microsoft.com/office/powerpoint/2010/main" val="3226308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891DD9B-CCCE-8A4F-97E0-25B3D0098B8A}"/>
              </a:ext>
            </a:extLst>
          </p:cNvPr>
          <p:cNvSpPr>
            <a:spLocks noGrp="1"/>
          </p:cNvSpPr>
          <p:nvPr>
            <p:ph type="pic" sz="quarter" idx="11" hasCustomPrompt="1"/>
          </p:nvPr>
        </p:nvSpPr>
        <p:spPr>
          <a:xfrm>
            <a:off x="6258608" y="0"/>
            <a:ext cx="4943475" cy="6858000"/>
          </a:xfrm>
          <a:custGeom>
            <a:avLst/>
            <a:gdLst>
              <a:gd name="connsiteX0" fmla="*/ 0 w 4943475"/>
              <a:gd name="connsiteY0" fmla="*/ 0 h 6858000"/>
              <a:gd name="connsiteX1" fmla="*/ 4943475 w 4943475"/>
              <a:gd name="connsiteY1" fmla="*/ 0 h 6858000"/>
              <a:gd name="connsiteX2" fmla="*/ 4943475 w 4943475"/>
              <a:gd name="connsiteY2" fmla="*/ 6858000 h 6858000"/>
              <a:gd name="connsiteX3" fmla="*/ 0 w 49434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943475" h="6858000">
                <a:moveTo>
                  <a:pt x="0" y="0"/>
                </a:moveTo>
                <a:lnTo>
                  <a:pt x="4943475" y="0"/>
                </a:lnTo>
                <a:lnTo>
                  <a:pt x="4943475" y="6858000"/>
                </a:lnTo>
                <a:lnTo>
                  <a:pt x="0" y="6858000"/>
                </a:lnTo>
                <a:close/>
              </a:path>
            </a:pathLst>
          </a:custGeom>
          <a:noFill/>
        </p:spPr>
        <p:txBody>
          <a:bodyPr wrap="square" anchor="ctr">
            <a:noAutofit/>
          </a:bodyPr>
          <a:lstStyle>
            <a:lvl1pPr marL="0" indent="0" algn="ctr">
              <a:buFont typeface="Arial" panose="020B0604020202020204" pitchFamily="34" charset="0"/>
              <a:buNone/>
              <a:defRPr/>
            </a:lvl1pPr>
          </a:lstStyle>
          <a:p>
            <a:r>
              <a:rPr lang="en-US"/>
              <a:t>Click Image Here</a:t>
            </a:r>
          </a:p>
        </p:txBody>
      </p:sp>
    </p:spTree>
    <p:extLst>
      <p:ext uri="{BB962C8B-B14F-4D97-AF65-F5344CB8AC3E}">
        <p14:creationId xmlns:p14="http://schemas.microsoft.com/office/powerpoint/2010/main" val="171240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BFE7730-AB7B-B040-9A05-87153BA98608}"/>
              </a:ext>
            </a:extLst>
          </p:cNvPr>
          <p:cNvSpPr>
            <a:spLocks noGrp="1"/>
          </p:cNvSpPr>
          <p:nvPr>
            <p:ph type="pic" sz="quarter" idx="10" hasCustomPrompt="1"/>
          </p:nvPr>
        </p:nvSpPr>
        <p:spPr>
          <a:xfrm>
            <a:off x="1027254" y="771316"/>
            <a:ext cx="4349578" cy="5315367"/>
          </a:xfrm>
          <a:custGeom>
            <a:avLst/>
            <a:gdLst>
              <a:gd name="connsiteX0" fmla="*/ 428390 w 4349578"/>
              <a:gd name="connsiteY0" fmla="*/ 0 h 5315367"/>
              <a:gd name="connsiteX1" fmla="*/ 3921188 w 4349578"/>
              <a:gd name="connsiteY1" fmla="*/ 0 h 5315367"/>
              <a:gd name="connsiteX2" fmla="*/ 4349578 w 4349578"/>
              <a:gd name="connsiteY2" fmla="*/ 428390 h 5315367"/>
              <a:gd name="connsiteX3" fmla="*/ 4349578 w 4349578"/>
              <a:gd name="connsiteY3" fmla="*/ 4886977 h 5315367"/>
              <a:gd name="connsiteX4" fmla="*/ 3921188 w 4349578"/>
              <a:gd name="connsiteY4" fmla="*/ 5315367 h 5315367"/>
              <a:gd name="connsiteX5" fmla="*/ 428390 w 4349578"/>
              <a:gd name="connsiteY5" fmla="*/ 5315367 h 5315367"/>
              <a:gd name="connsiteX6" fmla="*/ 0 w 4349578"/>
              <a:gd name="connsiteY6" fmla="*/ 4886977 h 5315367"/>
              <a:gd name="connsiteX7" fmla="*/ 0 w 4349578"/>
              <a:gd name="connsiteY7" fmla="*/ 428390 h 5315367"/>
              <a:gd name="connsiteX8" fmla="*/ 428390 w 4349578"/>
              <a:gd name="connsiteY8" fmla="*/ 0 h 531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578" h="5315367">
                <a:moveTo>
                  <a:pt x="428390" y="0"/>
                </a:moveTo>
                <a:lnTo>
                  <a:pt x="3921188" y="0"/>
                </a:lnTo>
                <a:cubicBezTo>
                  <a:pt x="4157781" y="0"/>
                  <a:pt x="4349578" y="191797"/>
                  <a:pt x="4349578" y="428390"/>
                </a:cubicBezTo>
                <a:lnTo>
                  <a:pt x="4349578" y="4886977"/>
                </a:lnTo>
                <a:cubicBezTo>
                  <a:pt x="4349578" y="5123570"/>
                  <a:pt x="4157781" y="5315367"/>
                  <a:pt x="3921188" y="5315367"/>
                </a:cubicBezTo>
                <a:lnTo>
                  <a:pt x="428390" y="5315367"/>
                </a:lnTo>
                <a:cubicBezTo>
                  <a:pt x="191797" y="5315367"/>
                  <a:pt x="0" y="5123570"/>
                  <a:pt x="0" y="4886977"/>
                </a:cubicBezTo>
                <a:lnTo>
                  <a:pt x="0" y="428390"/>
                </a:lnTo>
                <a:cubicBezTo>
                  <a:pt x="0" y="191797"/>
                  <a:pt x="191797" y="0"/>
                  <a:pt x="428390" y="0"/>
                </a:cubicBez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Click Image Here</a:t>
            </a:r>
          </a:p>
        </p:txBody>
      </p:sp>
      <p:sp>
        <p:nvSpPr>
          <p:cNvPr id="17" name="Picture Placeholder 16">
            <a:extLst>
              <a:ext uri="{FF2B5EF4-FFF2-40B4-BE49-F238E27FC236}">
                <a16:creationId xmlns:a16="http://schemas.microsoft.com/office/drawing/2014/main" id="{D9C92DFF-A5A3-984D-84C4-185B8FDE2D0E}"/>
              </a:ext>
            </a:extLst>
          </p:cNvPr>
          <p:cNvSpPr>
            <a:spLocks noGrp="1"/>
          </p:cNvSpPr>
          <p:nvPr>
            <p:ph type="pic" sz="quarter" idx="11" hasCustomPrompt="1"/>
          </p:nvPr>
        </p:nvSpPr>
        <p:spPr>
          <a:xfrm>
            <a:off x="3450527" y="4486282"/>
            <a:ext cx="2368378" cy="1600401"/>
          </a:xfrm>
          <a:custGeom>
            <a:avLst/>
            <a:gdLst>
              <a:gd name="connsiteX0" fmla="*/ 258369 w 2368378"/>
              <a:gd name="connsiteY0" fmla="*/ 0 h 1600401"/>
              <a:gd name="connsiteX1" fmla="*/ 2110009 w 2368378"/>
              <a:gd name="connsiteY1" fmla="*/ 0 h 1600401"/>
              <a:gd name="connsiteX2" fmla="*/ 2368378 w 2368378"/>
              <a:gd name="connsiteY2" fmla="*/ 258369 h 1600401"/>
              <a:gd name="connsiteX3" fmla="*/ 2368378 w 2368378"/>
              <a:gd name="connsiteY3" fmla="*/ 1342032 h 1600401"/>
              <a:gd name="connsiteX4" fmla="*/ 2110009 w 2368378"/>
              <a:gd name="connsiteY4" fmla="*/ 1600401 h 1600401"/>
              <a:gd name="connsiteX5" fmla="*/ 258369 w 2368378"/>
              <a:gd name="connsiteY5" fmla="*/ 1600401 h 1600401"/>
              <a:gd name="connsiteX6" fmla="*/ 0 w 2368378"/>
              <a:gd name="connsiteY6" fmla="*/ 1342032 h 1600401"/>
              <a:gd name="connsiteX7" fmla="*/ 0 w 2368378"/>
              <a:gd name="connsiteY7" fmla="*/ 258369 h 1600401"/>
              <a:gd name="connsiteX8" fmla="*/ 258369 w 2368378"/>
              <a:gd name="connsiteY8" fmla="*/ 0 h 160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8378" h="1600401">
                <a:moveTo>
                  <a:pt x="258369" y="0"/>
                </a:moveTo>
                <a:lnTo>
                  <a:pt x="2110009" y="0"/>
                </a:lnTo>
                <a:cubicBezTo>
                  <a:pt x="2252702" y="0"/>
                  <a:pt x="2368378" y="115676"/>
                  <a:pt x="2368378" y="258369"/>
                </a:cubicBezTo>
                <a:lnTo>
                  <a:pt x="2368378" y="1342032"/>
                </a:lnTo>
                <a:cubicBezTo>
                  <a:pt x="2368378" y="1484725"/>
                  <a:pt x="2252702" y="1600401"/>
                  <a:pt x="2110009" y="1600401"/>
                </a:cubicBezTo>
                <a:lnTo>
                  <a:pt x="258369" y="1600401"/>
                </a:lnTo>
                <a:cubicBezTo>
                  <a:pt x="115676" y="1600401"/>
                  <a:pt x="0" y="1484725"/>
                  <a:pt x="0" y="1342032"/>
                </a:cubicBezTo>
                <a:lnTo>
                  <a:pt x="0" y="258369"/>
                </a:lnTo>
                <a:cubicBezTo>
                  <a:pt x="0" y="115676"/>
                  <a:pt x="115676" y="0"/>
                  <a:pt x="258369" y="0"/>
                </a:cubicBez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Click Image Here</a:t>
            </a:r>
          </a:p>
        </p:txBody>
      </p:sp>
    </p:spTree>
    <p:extLst>
      <p:ext uri="{BB962C8B-B14F-4D97-AF65-F5344CB8AC3E}">
        <p14:creationId xmlns:p14="http://schemas.microsoft.com/office/powerpoint/2010/main" val="233918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44A3732-8088-EB47-A76D-58970BA76734}"/>
              </a:ext>
            </a:extLst>
          </p:cNvPr>
          <p:cNvSpPr>
            <a:spLocks noGrp="1"/>
          </p:cNvSpPr>
          <p:nvPr>
            <p:ph type="pic" sz="quarter" idx="10" hasCustomPrompt="1"/>
          </p:nvPr>
        </p:nvSpPr>
        <p:spPr>
          <a:xfrm>
            <a:off x="1109020" y="920892"/>
            <a:ext cx="4986980" cy="3135666"/>
          </a:xfrm>
          <a:custGeom>
            <a:avLst/>
            <a:gdLst>
              <a:gd name="connsiteX0" fmla="*/ 308832 w 4986980"/>
              <a:gd name="connsiteY0" fmla="*/ 0 h 3135666"/>
              <a:gd name="connsiteX1" fmla="*/ 4678148 w 4986980"/>
              <a:gd name="connsiteY1" fmla="*/ 0 h 3135666"/>
              <a:gd name="connsiteX2" fmla="*/ 4986980 w 4986980"/>
              <a:gd name="connsiteY2" fmla="*/ 308832 h 3135666"/>
              <a:gd name="connsiteX3" fmla="*/ 4986980 w 4986980"/>
              <a:gd name="connsiteY3" fmla="*/ 2826834 h 3135666"/>
              <a:gd name="connsiteX4" fmla="*/ 4678148 w 4986980"/>
              <a:gd name="connsiteY4" fmla="*/ 3135666 h 3135666"/>
              <a:gd name="connsiteX5" fmla="*/ 308832 w 4986980"/>
              <a:gd name="connsiteY5" fmla="*/ 3135666 h 3135666"/>
              <a:gd name="connsiteX6" fmla="*/ 0 w 4986980"/>
              <a:gd name="connsiteY6" fmla="*/ 2826834 h 3135666"/>
              <a:gd name="connsiteX7" fmla="*/ 0 w 4986980"/>
              <a:gd name="connsiteY7" fmla="*/ 308832 h 3135666"/>
              <a:gd name="connsiteX8" fmla="*/ 308832 w 4986980"/>
              <a:gd name="connsiteY8" fmla="*/ 0 h 313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6980" h="3135666">
                <a:moveTo>
                  <a:pt x="308832" y="0"/>
                </a:moveTo>
                <a:lnTo>
                  <a:pt x="4678148" y="0"/>
                </a:lnTo>
                <a:cubicBezTo>
                  <a:pt x="4848711" y="0"/>
                  <a:pt x="4986980" y="138269"/>
                  <a:pt x="4986980" y="308832"/>
                </a:cubicBezTo>
                <a:lnTo>
                  <a:pt x="4986980" y="2826834"/>
                </a:lnTo>
                <a:cubicBezTo>
                  <a:pt x="4986980" y="2997397"/>
                  <a:pt x="4848711" y="3135666"/>
                  <a:pt x="4678148" y="3135666"/>
                </a:cubicBezTo>
                <a:lnTo>
                  <a:pt x="308832" y="3135666"/>
                </a:lnTo>
                <a:cubicBezTo>
                  <a:pt x="138269" y="3135666"/>
                  <a:pt x="0" y="2997397"/>
                  <a:pt x="0" y="2826834"/>
                </a:cubicBezTo>
                <a:lnTo>
                  <a:pt x="0" y="308832"/>
                </a:lnTo>
                <a:cubicBezTo>
                  <a:pt x="0" y="138269"/>
                  <a:pt x="138269" y="0"/>
                  <a:pt x="308832" y="0"/>
                </a:cubicBez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Click Image Here</a:t>
            </a:r>
          </a:p>
        </p:txBody>
      </p:sp>
      <p:sp>
        <p:nvSpPr>
          <p:cNvPr id="13" name="Picture Placeholder 12">
            <a:extLst>
              <a:ext uri="{FF2B5EF4-FFF2-40B4-BE49-F238E27FC236}">
                <a16:creationId xmlns:a16="http://schemas.microsoft.com/office/drawing/2014/main" id="{4E11EEFF-738D-9348-9F18-10957B1CF99C}"/>
              </a:ext>
            </a:extLst>
          </p:cNvPr>
          <p:cNvSpPr>
            <a:spLocks noGrp="1"/>
          </p:cNvSpPr>
          <p:nvPr>
            <p:ph type="pic" sz="quarter" idx="11" hasCustomPrompt="1"/>
          </p:nvPr>
        </p:nvSpPr>
        <p:spPr>
          <a:xfrm>
            <a:off x="1109020" y="4405745"/>
            <a:ext cx="4986980" cy="1716030"/>
          </a:xfrm>
          <a:custGeom>
            <a:avLst/>
            <a:gdLst>
              <a:gd name="connsiteX0" fmla="*/ 314480 w 4986980"/>
              <a:gd name="connsiteY0" fmla="*/ 0 h 1716030"/>
              <a:gd name="connsiteX1" fmla="*/ 4672500 w 4986980"/>
              <a:gd name="connsiteY1" fmla="*/ 0 h 1716030"/>
              <a:gd name="connsiteX2" fmla="*/ 4986980 w 4986980"/>
              <a:gd name="connsiteY2" fmla="*/ 314480 h 1716030"/>
              <a:gd name="connsiteX3" fmla="*/ 4986980 w 4986980"/>
              <a:gd name="connsiteY3" fmla="*/ 1401550 h 1716030"/>
              <a:gd name="connsiteX4" fmla="*/ 4672500 w 4986980"/>
              <a:gd name="connsiteY4" fmla="*/ 1716030 h 1716030"/>
              <a:gd name="connsiteX5" fmla="*/ 314480 w 4986980"/>
              <a:gd name="connsiteY5" fmla="*/ 1716030 h 1716030"/>
              <a:gd name="connsiteX6" fmla="*/ 0 w 4986980"/>
              <a:gd name="connsiteY6" fmla="*/ 1401550 h 1716030"/>
              <a:gd name="connsiteX7" fmla="*/ 0 w 4986980"/>
              <a:gd name="connsiteY7" fmla="*/ 314480 h 1716030"/>
              <a:gd name="connsiteX8" fmla="*/ 314480 w 4986980"/>
              <a:gd name="connsiteY8" fmla="*/ 0 h 171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6980" h="1716030">
                <a:moveTo>
                  <a:pt x="314480" y="0"/>
                </a:moveTo>
                <a:lnTo>
                  <a:pt x="4672500" y="0"/>
                </a:lnTo>
                <a:cubicBezTo>
                  <a:pt x="4846183" y="0"/>
                  <a:pt x="4986980" y="140797"/>
                  <a:pt x="4986980" y="314480"/>
                </a:cubicBezTo>
                <a:lnTo>
                  <a:pt x="4986980" y="1401550"/>
                </a:lnTo>
                <a:cubicBezTo>
                  <a:pt x="4986980" y="1575233"/>
                  <a:pt x="4846183" y="1716030"/>
                  <a:pt x="4672500" y="1716030"/>
                </a:cubicBezTo>
                <a:lnTo>
                  <a:pt x="314480" y="1716030"/>
                </a:lnTo>
                <a:cubicBezTo>
                  <a:pt x="140797" y="1716030"/>
                  <a:pt x="0" y="1575233"/>
                  <a:pt x="0" y="1401550"/>
                </a:cubicBezTo>
                <a:lnTo>
                  <a:pt x="0" y="314480"/>
                </a:lnTo>
                <a:cubicBezTo>
                  <a:pt x="0" y="140797"/>
                  <a:pt x="140797" y="0"/>
                  <a:pt x="314480" y="0"/>
                </a:cubicBez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Click Image Here</a:t>
            </a:r>
          </a:p>
        </p:txBody>
      </p:sp>
    </p:spTree>
    <p:extLst>
      <p:ext uri="{BB962C8B-B14F-4D97-AF65-F5344CB8AC3E}">
        <p14:creationId xmlns:p14="http://schemas.microsoft.com/office/powerpoint/2010/main" val="3979214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C363C31-06A7-8846-B739-CD008CA9DEB0}"/>
              </a:ext>
            </a:extLst>
          </p:cNvPr>
          <p:cNvSpPr>
            <a:spLocks noGrp="1"/>
          </p:cNvSpPr>
          <p:nvPr>
            <p:ph type="pic" sz="quarter" idx="10" hasCustomPrompt="1"/>
          </p:nvPr>
        </p:nvSpPr>
        <p:spPr>
          <a:xfrm>
            <a:off x="6096001" y="966861"/>
            <a:ext cx="4823012" cy="3282410"/>
          </a:xfrm>
          <a:custGeom>
            <a:avLst/>
            <a:gdLst>
              <a:gd name="connsiteX0" fmla="*/ 323285 w 4823012"/>
              <a:gd name="connsiteY0" fmla="*/ 0 h 3282410"/>
              <a:gd name="connsiteX1" fmla="*/ 4499727 w 4823012"/>
              <a:gd name="connsiteY1" fmla="*/ 0 h 3282410"/>
              <a:gd name="connsiteX2" fmla="*/ 4823012 w 4823012"/>
              <a:gd name="connsiteY2" fmla="*/ 323285 h 3282410"/>
              <a:gd name="connsiteX3" fmla="*/ 4823012 w 4823012"/>
              <a:gd name="connsiteY3" fmla="*/ 2959125 h 3282410"/>
              <a:gd name="connsiteX4" fmla="*/ 4499727 w 4823012"/>
              <a:gd name="connsiteY4" fmla="*/ 3282410 h 3282410"/>
              <a:gd name="connsiteX5" fmla="*/ 323285 w 4823012"/>
              <a:gd name="connsiteY5" fmla="*/ 3282410 h 3282410"/>
              <a:gd name="connsiteX6" fmla="*/ 0 w 4823012"/>
              <a:gd name="connsiteY6" fmla="*/ 2959125 h 3282410"/>
              <a:gd name="connsiteX7" fmla="*/ 0 w 4823012"/>
              <a:gd name="connsiteY7" fmla="*/ 323285 h 3282410"/>
              <a:gd name="connsiteX8" fmla="*/ 323285 w 4823012"/>
              <a:gd name="connsiteY8" fmla="*/ 0 h 328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3012" h="3282410">
                <a:moveTo>
                  <a:pt x="323285" y="0"/>
                </a:moveTo>
                <a:lnTo>
                  <a:pt x="4499727" y="0"/>
                </a:lnTo>
                <a:cubicBezTo>
                  <a:pt x="4678272" y="0"/>
                  <a:pt x="4823012" y="144740"/>
                  <a:pt x="4823012" y="323285"/>
                </a:cubicBezTo>
                <a:lnTo>
                  <a:pt x="4823012" y="2959125"/>
                </a:lnTo>
                <a:cubicBezTo>
                  <a:pt x="4823012" y="3137670"/>
                  <a:pt x="4678272" y="3282410"/>
                  <a:pt x="4499727" y="3282410"/>
                </a:cubicBezTo>
                <a:lnTo>
                  <a:pt x="323285" y="3282410"/>
                </a:lnTo>
                <a:cubicBezTo>
                  <a:pt x="144740" y="3282410"/>
                  <a:pt x="0" y="3137670"/>
                  <a:pt x="0" y="2959125"/>
                </a:cubicBezTo>
                <a:lnTo>
                  <a:pt x="0" y="323285"/>
                </a:lnTo>
                <a:cubicBezTo>
                  <a:pt x="0" y="144740"/>
                  <a:pt x="144740" y="0"/>
                  <a:pt x="323285" y="0"/>
                </a:cubicBez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Click Image Here</a:t>
            </a:r>
          </a:p>
        </p:txBody>
      </p:sp>
      <p:sp>
        <p:nvSpPr>
          <p:cNvPr id="18" name="Picture Placeholder 17">
            <a:extLst>
              <a:ext uri="{FF2B5EF4-FFF2-40B4-BE49-F238E27FC236}">
                <a16:creationId xmlns:a16="http://schemas.microsoft.com/office/drawing/2014/main" id="{DA5AC57B-0454-DF45-9E50-9A3144327CD5}"/>
              </a:ext>
            </a:extLst>
          </p:cNvPr>
          <p:cNvSpPr>
            <a:spLocks noGrp="1"/>
          </p:cNvSpPr>
          <p:nvPr>
            <p:ph type="pic" sz="quarter" idx="11" hasCustomPrompt="1"/>
          </p:nvPr>
        </p:nvSpPr>
        <p:spPr>
          <a:xfrm>
            <a:off x="6096001" y="4589930"/>
            <a:ext cx="1864659" cy="1496753"/>
          </a:xfrm>
          <a:custGeom>
            <a:avLst/>
            <a:gdLst>
              <a:gd name="connsiteX0" fmla="*/ 147415 w 1864659"/>
              <a:gd name="connsiteY0" fmla="*/ 0 h 1496753"/>
              <a:gd name="connsiteX1" fmla="*/ 1717244 w 1864659"/>
              <a:gd name="connsiteY1" fmla="*/ 0 h 1496753"/>
              <a:gd name="connsiteX2" fmla="*/ 1864659 w 1864659"/>
              <a:gd name="connsiteY2" fmla="*/ 147415 h 1496753"/>
              <a:gd name="connsiteX3" fmla="*/ 1864659 w 1864659"/>
              <a:gd name="connsiteY3" fmla="*/ 1349338 h 1496753"/>
              <a:gd name="connsiteX4" fmla="*/ 1717244 w 1864659"/>
              <a:gd name="connsiteY4" fmla="*/ 1496753 h 1496753"/>
              <a:gd name="connsiteX5" fmla="*/ 147415 w 1864659"/>
              <a:gd name="connsiteY5" fmla="*/ 1496753 h 1496753"/>
              <a:gd name="connsiteX6" fmla="*/ 0 w 1864659"/>
              <a:gd name="connsiteY6" fmla="*/ 1349338 h 1496753"/>
              <a:gd name="connsiteX7" fmla="*/ 0 w 1864659"/>
              <a:gd name="connsiteY7" fmla="*/ 147415 h 1496753"/>
              <a:gd name="connsiteX8" fmla="*/ 147415 w 1864659"/>
              <a:gd name="connsiteY8" fmla="*/ 0 h 149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659" h="1496753">
                <a:moveTo>
                  <a:pt x="147415" y="0"/>
                </a:moveTo>
                <a:lnTo>
                  <a:pt x="1717244" y="0"/>
                </a:lnTo>
                <a:cubicBezTo>
                  <a:pt x="1798659" y="0"/>
                  <a:pt x="1864659" y="66000"/>
                  <a:pt x="1864659" y="147415"/>
                </a:cubicBezTo>
                <a:lnTo>
                  <a:pt x="1864659" y="1349338"/>
                </a:lnTo>
                <a:cubicBezTo>
                  <a:pt x="1864659" y="1430753"/>
                  <a:pt x="1798659" y="1496753"/>
                  <a:pt x="1717244" y="1496753"/>
                </a:cubicBezTo>
                <a:lnTo>
                  <a:pt x="147415" y="1496753"/>
                </a:lnTo>
                <a:cubicBezTo>
                  <a:pt x="66000" y="1496753"/>
                  <a:pt x="0" y="1430753"/>
                  <a:pt x="0" y="1349338"/>
                </a:cubicBezTo>
                <a:lnTo>
                  <a:pt x="0" y="147415"/>
                </a:lnTo>
                <a:cubicBezTo>
                  <a:pt x="0" y="66000"/>
                  <a:pt x="66000" y="0"/>
                  <a:pt x="147415" y="0"/>
                </a:cubicBez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Click Image Here</a:t>
            </a:r>
          </a:p>
        </p:txBody>
      </p:sp>
      <p:sp>
        <p:nvSpPr>
          <p:cNvPr id="20" name="Picture Placeholder 19">
            <a:extLst>
              <a:ext uri="{FF2B5EF4-FFF2-40B4-BE49-F238E27FC236}">
                <a16:creationId xmlns:a16="http://schemas.microsoft.com/office/drawing/2014/main" id="{78A22949-2374-174B-ADEC-7CF33C18FB93}"/>
              </a:ext>
            </a:extLst>
          </p:cNvPr>
          <p:cNvSpPr>
            <a:spLocks noGrp="1"/>
          </p:cNvSpPr>
          <p:nvPr>
            <p:ph type="pic" sz="quarter" idx="12" hasCustomPrompt="1"/>
          </p:nvPr>
        </p:nvSpPr>
        <p:spPr>
          <a:xfrm>
            <a:off x="8265460" y="3621742"/>
            <a:ext cx="2653553" cy="2464941"/>
          </a:xfrm>
          <a:custGeom>
            <a:avLst/>
            <a:gdLst>
              <a:gd name="connsiteX0" fmla="*/ 242772 w 2653553"/>
              <a:gd name="connsiteY0" fmla="*/ 0 h 2464941"/>
              <a:gd name="connsiteX1" fmla="*/ 2410781 w 2653553"/>
              <a:gd name="connsiteY1" fmla="*/ 0 h 2464941"/>
              <a:gd name="connsiteX2" fmla="*/ 2653553 w 2653553"/>
              <a:gd name="connsiteY2" fmla="*/ 242772 h 2464941"/>
              <a:gd name="connsiteX3" fmla="*/ 2653553 w 2653553"/>
              <a:gd name="connsiteY3" fmla="*/ 2222169 h 2464941"/>
              <a:gd name="connsiteX4" fmla="*/ 2410781 w 2653553"/>
              <a:gd name="connsiteY4" fmla="*/ 2464941 h 2464941"/>
              <a:gd name="connsiteX5" fmla="*/ 242772 w 2653553"/>
              <a:gd name="connsiteY5" fmla="*/ 2464941 h 2464941"/>
              <a:gd name="connsiteX6" fmla="*/ 0 w 2653553"/>
              <a:gd name="connsiteY6" fmla="*/ 2222169 h 2464941"/>
              <a:gd name="connsiteX7" fmla="*/ 0 w 2653553"/>
              <a:gd name="connsiteY7" fmla="*/ 242772 h 2464941"/>
              <a:gd name="connsiteX8" fmla="*/ 242772 w 2653553"/>
              <a:gd name="connsiteY8" fmla="*/ 0 h 246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3553" h="2464941">
                <a:moveTo>
                  <a:pt x="242772" y="0"/>
                </a:moveTo>
                <a:lnTo>
                  <a:pt x="2410781" y="0"/>
                </a:lnTo>
                <a:cubicBezTo>
                  <a:pt x="2544860" y="0"/>
                  <a:pt x="2653553" y="108693"/>
                  <a:pt x="2653553" y="242772"/>
                </a:cubicBezTo>
                <a:lnTo>
                  <a:pt x="2653553" y="2222169"/>
                </a:lnTo>
                <a:cubicBezTo>
                  <a:pt x="2653553" y="2356248"/>
                  <a:pt x="2544860" y="2464941"/>
                  <a:pt x="2410781" y="2464941"/>
                </a:cubicBezTo>
                <a:lnTo>
                  <a:pt x="242772" y="2464941"/>
                </a:lnTo>
                <a:cubicBezTo>
                  <a:pt x="108693" y="2464941"/>
                  <a:pt x="0" y="2356248"/>
                  <a:pt x="0" y="2222169"/>
                </a:cubicBezTo>
                <a:lnTo>
                  <a:pt x="0" y="242772"/>
                </a:lnTo>
                <a:cubicBezTo>
                  <a:pt x="0" y="108693"/>
                  <a:pt x="108693" y="0"/>
                  <a:pt x="242772" y="0"/>
                </a:cubicBez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Click Image Here</a:t>
            </a:r>
          </a:p>
        </p:txBody>
      </p:sp>
    </p:spTree>
    <p:extLst>
      <p:ext uri="{BB962C8B-B14F-4D97-AF65-F5344CB8AC3E}">
        <p14:creationId xmlns:p14="http://schemas.microsoft.com/office/powerpoint/2010/main" val="19635508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17">
            <a:extLst>
              <a:ext uri="{FF2B5EF4-FFF2-40B4-BE49-F238E27FC236}">
                <a16:creationId xmlns:a16="http://schemas.microsoft.com/office/drawing/2014/main" id="{A59CBEC1-73BC-377B-5C49-CB140AAD5992}"/>
              </a:ext>
            </a:extLst>
          </p:cNvPr>
          <p:cNvSpPr>
            <a:spLocks noGrp="1"/>
          </p:cNvSpPr>
          <p:nvPr>
            <p:ph type="pic" sz="quarter" idx="11" hasCustomPrompt="1"/>
          </p:nvPr>
        </p:nvSpPr>
        <p:spPr>
          <a:xfrm>
            <a:off x="414983" y="339333"/>
            <a:ext cx="5297839" cy="3605564"/>
          </a:xfrm>
          <a:custGeom>
            <a:avLst/>
            <a:gdLst>
              <a:gd name="connsiteX0" fmla="*/ 147415 w 1864659"/>
              <a:gd name="connsiteY0" fmla="*/ 0 h 1496753"/>
              <a:gd name="connsiteX1" fmla="*/ 1717244 w 1864659"/>
              <a:gd name="connsiteY1" fmla="*/ 0 h 1496753"/>
              <a:gd name="connsiteX2" fmla="*/ 1864659 w 1864659"/>
              <a:gd name="connsiteY2" fmla="*/ 147415 h 1496753"/>
              <a:gd name="connsiteX3" fmla="*/ 1864659 w 1864659"/>
              <a:gd name="connsiteY3" fmla="*/ 1349338 h 1496753"/>
              <a:gd name="connsiteX4" fmla="*/ 1717244 w 1864659"/>
              <a:gd name="connsiteY4" fmla="*/ 1496753 h 1496753"/>
              <a:gd name="connsiteX5" fmla="*/ 147415 w 1864659"/>
              <a:gd name="connsiteY5" fmla="*/ 1496753 h 1496753"/>
              <a:gd name="connsiteX6" fmla="*/ 0 w 1864659"/>
              <a:gd name="connsiteY6" fmla="*/ 1349338 h 1496753"/>
              <a:gd name="connsiteX7" fmla="*/ 0 w 1864659"/>
              <a:gd name="connsiteY7" fmla="*/ 147415 h 1496753"/>
              <a:gd name="connsiteX8" fmla="*/ 147415 w 1864659"/>
              <a:gd name="connsiteY8" fmla="*/ 0 h 149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659" h="1496753">
                <a:moveTo>
                  <a:pt x="147415" y="0"/>
                </a:moveTo>
                <a:lnTo>
                  <a:pt x="1717244" y="0"/>
                </a:lnTo>
                <a:cubicBezTo>
                  <a:pt x="1798659" y="0"/>
                  <a:pt x="1864659" y="66000"/>
                  <a:pt x="1864659" y="147415"/>
                </a:cubicBezTo>
                <a:lnTo>
                  <a:pt x="1864659" y="1349338"/>
                </a:lnTo>
                <a:cubicBezTo>
                  <a:pt x="1864659" y="1430753"/>
                  <a:pt x="1798659" y="1496753"/>
                  <a:pt x="1717244" y="1496753"/>
                </a:cubicBezTo>
                <a:lnTo>
                  <a:pt x="147415" y="1496753"/>
                </a:lnTo>
                <a:cubicBezTo>
                  <a:pt x="66000" y="1496753"/>
                  <a:pt x="0" y="1430753"/>
                  <a:pt x="0" y="1349338"/>
                </a:cubicBezTo>
                <a:lnTo>
                  <a:pt x="0" y="147415"/>
                </a:lnTo>
                <a:cubicBezTo>
                  <a:pt x="0" y="66000"/>
                  <a:pt x="66000" y="0"/>
                  <a:pt x="147415" y="0"/>
                </a:cubicBez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Click Image Here</a:t>
            </a:r>
          </a:p>
        </p:txBody>
      </p:sp>
      <p:sp>
        <p:nvSpPr>
          <p:cNvPr id="7" name="Picture Placeholder 17">
            <a:extLst>
              <a:ext uri="{FF2B5EF4-FFF2-40B4-BE49-F238E27FC236}">
                <a16:creationId xmlns:a16="http://schemas.microsoft.com/office/drawing/2014/main" id="{99AF73BB-515E-8E7A-6BCD-618E8CEC228A}"/>
              </a:ext>
            </a:extLst>
          </p:cNvPr>
          <p:cNvSpPr>
            <a:spLocks noGrp="1"/>
          </p:cNvSpPr>
          <p:nvPr>
            <p:ph type="pic" sz="quarter" idx="12" hasCustomPrompt="1"/>
          </p:nvPr>
        </p:nvSpPr>
        <p:spPr>
          <a:xfrm>
            <a:off x="6003862" y="339333"/>
            <a:ext cx="2887589" cy="2670120"/>
          </a:xfrm>
          <a:custGeom>
            <a:avLst/>
            <a:gdLst>
              <a:gd name="connsiteX0" fmla="*/ 147415 w 1864659"/>
              <a:gd name="connsiteY0" fmla="*/ 0 h 1496753"/>
              <a:gd name="connsiteX1" fmla="*/ 1717244 w 1864659"/>
              <a:gd name="connsiteY1" fmla="*/ 0 h 1496753"/>
              <a:gd name="connsiteX2" fmla="*/ 1864659 w 1864659"/>
              <a:gd name="connsiteY2" fmla="*/ 147415 h 1496753"/>
              <a:gd name="connsiteX3" fmla="*/ 1864659 w 1864659"/>
              <a:gd name="connsiteY3" fmla="*/ 1349338 h 1496753"/>
              <a:gd name="connsiteX4" fmla="*/ 1717244 w 1864659"/>
              <a:gd name="connsiteY4" fmla="*/ 1496753 h 1496753"/>
              <a:gd name="connsiteX5" fmla="*/ 147415 w 1864659"/>
              <a:gd name="connsiteY5" fmla="*/ 1496753 h 1496753"/>
              <a:gd name="connsiteX6" fmla="*/ 0 w 1864659"/>
              <a:gd name="connsiteY6" fmla="*/ 1349338 h 1496753"/>
              <a:gd name="connsiteX7" fmla="*/ 0 w 1864659"/>
              <a:gd name="connsiteY7" fmla="*/ 147415 h 1496753"/>
              <a:gd name="connsiteX8" fmla="*/ 147415 w 1864659"/>
              <a:gd name="connsiteY8" fmla="*/ 0 h 149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659" h="1496753">
                <a:moveTo>
                  <a:pt x="147415" y="0"/>
                </a:moveTo>
                <a:lnTo>
                  <a:pt x="1717244" y="0"/>
                </a:lnTo>
                <a:cubicBezTo>
                  <a:pt x="1798659" y="0"/>
                  <a:pt x="1864659" y="66000"/>
                  <a:pt x="1864659" y="147415"/>
                </a:cubicBezTo>
                <a:lnTo>
                  <a:pt x="1864659" y="1349338"/>
                </a:lnTo>
                <a:cubicBezTo>
                  <a:pt x="1864659" y="1430753"/>
                  <a:pt x="1798659" y="1496753"/>
                  <a:pt x="1717244" y="1496753"/>
                </a:cubicBezTo>
                <a:lnTo>
                  <a:pt x="147415" y="1496753"/>
                </a:lnTo>
                <a:cubicBezTo>
                  <a:pt x="66000" y="1496753"/>
                  <a:pt x="0" y="1430753"/>
                  <a:pt x="0" y="1349338"/>
                </a:cubicBezTo>
                <a:lnTo>
                  <a:pt x="0" y="147415"/>
                </a:lnTo>
                <a:cubicBezTo>
                  <a:pt x="0" y="66000"/>
                  <a:pt x="66000" y="0"/>
                  <a:pt x="147415" y="0"/>
                </a:cubicBez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Click Image Here</a:t>
            </a:r>
          </a:p>
        </p:txBody>
      </p:sp>
      <p:sp>
        <p:nvSpPr>
          <p:cNvPr id="8" name="Picture Placeholder 17">
            <a:extLst>
              <a:ext uri="{FF2B5EF4-FFF2-40B4-BE49-F238E27FC236}">
                <a16:creationId xmlns:a16="http://schemas.microsoft.com/office/drawing/2014/main" id="{6B8D31C5-A71B-BA73-49CE-035A5E270545}"/>
              </a:ext>
            </a:extLst>
          </p:cNvPr>
          <p:cNvSpPr>
            <a:spLocks noGrp="1"/>
          </p:cNvSpPr>
          <p:nvPr>
            <p:ph type="pic" sz="quarter" idx="13" hasCustomPrompt="1"/>
          </p:nvPr>
        </p:nvSpPr>
        <p:spPr>
          <a:xfrm>
            <a:off x="9054354" y="2682935"/>
            <a:ext cx="1864659" cy="1496753"/>
          </a:xfrm>
          <a:custGeom>
            <a:avLst/>
            <a:gdLst>
              <a:gd name="connsiteX0" fmla="*/ 147415 w 1864659"/>
              <a:gd name="connsiteY0" fmla="*/ 0 h 1496753"/>
              <a:gd name="connsiteX1" fmla="*/ 1717244 w 1864659"/>
              <a:gd name="connsiteY1" fmla="*/ 0 h 1496753"/>
              <a:gd name="connsiteX2" fmla="*/ 1864659 w 1864659"/>
              <a:gd name="connsiteY2" fmla="*/ 147415 h 1496753"/>
              <a:gd name="connsiteX3" fmla="*/ 1864659 w 1864659"/>
              <a:gd name="connsiteY3" fmla="*/ 1349338 h 1496753"/>
              <a:gd name="connsiteX4" fmla="*/ 1717244 w 1864659"/>
              <a:gd name="connsiteY4" fmla="*/ 1496753 h 1496753"/>
              <a:gd name="connsiteX5" fmla="*/ 147415 w 1864659"/>
              <a:gd name="connsiteY5" fmla="*/ 1496753 h 1496753"/>
              <a:gd name="connsiteX6" fmla="*/ 0 w 1864659"/>
              <a:gd name="connsiteY6" fmla="*/ 1349338 h 1496753"/>
              <a:gd name="connsiteX7" fmla="*/ 0 w 1864659"/>
              <a:gd name="connsiteY7" fmla="*/ 147415 h 1496753"/>
              <a:gd name="connsiteX8" fmla="*/ 147415 w 1864659"/>
              <a:gd name="connsiteY8" fmla="*/ 0 h 149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659" h="1496753">
                <a:moveTo>
                  <a:pt x="147415" y="0"/>
                </a:moveTo>
                <a:lnTo>
                  <a:pt x="1717244" y="0"/>
                </a:lnTo>
                <a:cubicBezTo>
                  <a:pt x="1798659" y="0"/>
                  <a:pt x="1864659" y="66000"/>
                  <a:pt x="1864659" y="147415"/>
                </a:cubicBezTo>
                <a:lnTo>
                  <a:pt x="1864659" y="1349338"/>
                </a:lnTo>
                <a:cubicBezTo>
                  <a:pt x="1864659" y="1430753"/>
                  <a:pt x="1798659" y="1496753"/>
                  <a:pt x="1717244" y="1496753"/>
                </a:cubicBezTo>
                <a:lnTo>
                  <a:pt x="147415" y="1496753"/>
                </a:lnTo>
                <a:cubicBezTo>
                  <a:pt x="66000" y="1496753"/>
                  <a:pt x="0" y="1430753"/>
                  <a:pt x="0" y="1349338"/>
                </a:cubicBezTo>
                <a:lnTo>
                  <a:pt x="0" y="147415"/>
                </a:lnTo>
                <a:cubicBezTo>
                  <a:pt x="0" y="66000"/>
                  <a:pt x="66000" y="0"/>
                  <a:pt x="147415" y="0"/>
                </a:cubicBez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Click Image Here</a:t>
            </a:r>
          </a:p>
        </p:txBody>
      </p:sp>
    </p:spTree>
    <p:extLst>
      <p:ext uri="{BB962C8B-B14F-4D97-AF65-F5344CB8AC3E}">
        <p14:creationId xmlns:p14="http://schemas.microsoft.com/office/powerpoint/2010/main" val="934753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FE41F22-B324-BB44-A1D1-7EF7F7A93DEF}"/>
              </a:ext>
            </a:extLst>
          </p:cNvPr>
          <p:cNvSpPr>
            <a:spLocks noGrp="1"/>
          </p:cNvSpPr>
          <p:nvPr>
            <p:ph type="pic" sz="quarter" idx="12" hasCustomPrompt="1"/>
          </p:nvPr>
        </p:nvSpPr>
        <p:spPr>
          <a:xfrm>
            <a:off x="4931631" y="2954695"/>
            <a:ext cx="2438054" cy="1873915"/>
          </a:xfrm>
          <a:custGeom>
            <a:avLst/>
            <a:gdLst>
              <a:gd name="connsiteX0" fmla="*/ 233977 w 2438054"/>
              <a:gd name="connsiteY0" fmla="*/ 0 h 1873915"/>
              <a:gd name="connsiteX1" fmla="*/ 2204077 w 2438054"/>
              <a:gd name="connsiteY1" fmla="*/ 0 h 1873915"/>
              <a:gd name="connsiteX2" fmla="*/ 2438054 w 2438054"/>
              <a:gd name="connsiteY2" fmla="*/ 233977 h 1873915"/>
              <a:gd name="connsiteX3" fmla="*/ 2438054 w 2438054"/>
              <a:gd name="connsiteY3" fmla="*/ 1639938 h 1873915"/>
              <a:gd name="connsiteX4" fmla="*/ 2204077 w 2438054"/>
              <a:gd name="connsiteY4" fmla="*/ 1873915 h 1873915"/>
              <a:gd name="connsiteX5" fmla="*/ 233977 w 2438054"/>
              <a:gd name="connsiteY5" fmla="*/ 1873915 h 1873915"/>
              <a:gd name="connsiteX6" fmla="*/ 0 w 2438054"/>
              <a:gd name="connsiteY6" fmla="*/ 1639938 h 1873915"/>
              <a:gd name="connsiteX7" fmla="*/ 0 w 2438054"/>
              <a:gd name="connsiteY7" fmla="*/ 233977 h 1873915"/>
              <a:gd name="connsiteX8" fmla="*/ 233977 w 2438054"/>
              <a:gd name="connsiteY8" fmla="*/ 0 h 187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054" h="1873915">
                <a:moveTo>
                  <a:pt x="233977" y="0"/>
                </a:moveTo>
                <a:lnTo>
                  <a:pt x="2204077" y="0"/>
                </a:lnTo>
                <a:cubicBezTo>
                  <a:pt x="2333299" y="0"/>
                  <a:pt x="2438054" y="104755"/>
                  <a:pt x="2438054" y="233977"/>
                </a:cubicBezTo>
                <a:lnTo>
                  <a:pt x="2438054" y="1639938"/>
                </a:lnTo>
                <a:cubicBezTo>
                  <a:pt x="2438054" y="1769160"/>
                  <a:pt x="2333299" y="1873915"/>
                  <a:pt x="2204077" y="1873915"/>
                </a:cubicBezTo>
                <a:lnTo>
                  <a:pt x="233977" y="1873915"/>
                </a:lnTo>
                <a:cubicBezTo>
                  <a:pt x="104755" y="1873915"/>
                  <a:pt x="0" y="1769160"/>
                  <a:pt x="0" y="1639938"/>
                </a:cubicBezTo>
                <a:lnTo>
                  <a:pt x="0" y="233977"/>
                </a:lnTo>
                <a:cubicBezTo>
                  <a:pt x="0" y="104755"/>
                  <a:pt x="104755" y="0"/>
                  <a:pt x="233977" y="0"/>
                </a:cubicBez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Click Image Here</a:t>
            </a:r>
          </a:p>
        </p:txBody>
      </p:sp>
      <p:sp>
        <p:nvSpPr>
          <p:cNvPr id="16" name="Picture Placeholder 15">
            <a:extLst>
              <a:ext uri="{FF2B5EF4-FFF2-40B4-BE49-F238E27FC236}">
                <a16:creationId xmlns:a16="http://schemas.microsoft.com/office/drawing/2014/main" id="{D0463FCD-A059-3F49-BCB8-6A81BC237D73}"/>
              </a:ext>
            </a:extLst>
          </p:cNvPr>
          <p:cNvSpPr>
            <a:spLocks noGrp="1"/>
          </p:cNvSpPr>
          <p:nvPr>
            <p:ph type="pic" sz="quarter" idx="13" hasCustomPrompt="1"/>
          </p:nvPr>
        </p:nvSpPr>
        <p:spPr>
          <a:xfrm>
            <a:off x="8365420" y="2954694"/>
            <a:ext cx="2438054" cy="1873915"/>
          </a:xfrm>
          <a:custGeom>
            <a:avLst/>
            <a:gdLst>
              <a:gd name="connsiteX0" fmla="*/ 233977 w 2438054"/>
              <a:gd name="connsiteY0" fmla="*/ 0 h 1873915"/>
              <a:gd name="connsiteX1" fmla="*/ 2204077 w 2438054"/>
              <a:gd name="connsiteY1" fmla="*/ 0 h 1873915"/>
              <a:gd name="connsiteX2" fmla="*/ 2438054 w 2438054"/>
              <a:gd name="connsiteY2" fmla="*/ 233977 h 1873915"/>
              <a:gd name="connsiteX3" fmla="*/ 2438054 w 2438054"/>
              <a:gd name="connsiteY3" fmla="*/ 1639938 h 1873915"/>
              <a:gd name="connsiteX4" fmla="*/ 2204077 w 2438054"/>
              <a:gd name="connsiteY4" fmla="*/ 1873915 h 1873915"/>
              <a:gd name="connsiteX5" fmla="*/ 233977 w 2438054"/>
              <a:gd name="connsiteY5" fmla="*/ 1873915 h 1873915"/>
              <a:gd name="connsiteX6" fmla="*/ 0 w 2438054"/>
              <a:gd name="connsiteY6" fmla="*/ 1639938 h 1873915"/>
              <a:gd name="connsiteX7" fmla="*/ 0 w 2438054"/>
              <a:gd name="connsiteY7" fmla="*/ 233977 h 1873915"/>
              <a:gd name="connsiteX8" fmla="*/ 233977 w 2438054"/>
              <a:gd name="connsiteY8" fmla="*/ 0 h 187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054" h="1873915">
                <a:moveTo>
                  <a:pt x="233977" y="0"/>
                </a:moveTo>
                <a:lnTo>
                  <a:pt x="2204077" y="0"/>
                </a:lnTo>
                <a:cubicBezTo>
                  <a:pt x="2333299" y="0"/>
                  <a:pt x="2438054" y="104755"/>
                  <a:pt x="2438054" y="233977"/>
                </a:cubicBezTo>
                <a:lnTo>
                  <a:pt x="2438054" y="1639938"/>
                </a:lnTo>
                <a:cubicBezTo>
                  <a:pt x="2438054" y="1769160"/>
                  <a:pt x="2333299" y="1873915"/>
                  <a:pt x="2204077" y="1873915"/>
                </a:cubicBezTo>
                <a:lnTo>
                  <a:pt x="233977" y="1873915"/>
                </a:lnTo>
                <a:cubicBezTo>
                  <a:pt x="104755" y="1873915"/>
                  <a:pt x="0" y="1769160"/>
                  <a:pt x="0" y="1639938"/>
                </a:cubicBezTo>
                <a:lnTo>
                  <a:pt x="0" y="233977"/>
                </a:lnTo>
                <a:cubicBezTo>
                  <a:pt x="0" y="104755"/>
                  <a:pt x="104755" y="0"/>
                  <a:pt x="233977" y="0"/>
                </a:cubicBez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Click Image Here</a:t>
            </a:r>
          </a:p>
        </p:txBody>
      </p:sp>
      <p:sp>
        <p:nvSpPr>
          <p:cNvPr id="14" name="Picture Placeholder 13">
            <a:extLst>
              <a:ext uri="{FF2B5EF4-FFF2-40B4-BE49-F238E27FC236}">
                <a16:creationId xmlns:a16="http://schemas.microsoft.com/office/drawing/2014/main" id="{78677D21-931B-934E-8619-03EA7321C2B9}"/>
              </a:ext>
            </a:extLst>
          </p:cNvPr>
          <p:cNvSpPr>
            <a:spLocks noGrp="1"/>
          </p:cNvSpPr>
          <p:nvPr>
            <p:ph type="pic" sz="quarter" idx="11" hasCustomPrompt="1"/>
          </p:nvPr>
        </p:nvSpPr>
        <p:spPr>
          <a:xfrm>
            <a:off x="1497842" y="2954696"/>
            <a:ext cx="2438054" cy="1873915"/>
          </a:xfrm>
          <a:custGeom>
            <a:avLst/>
            <a:gdLst>
              <a:gd name="connsiteX0" fmla="*/ 233977 w 2438054"/>
              <a:gd name="connsiteY0" fmla="*/ 0 h 1873915"/>
              <a:gd name="connsiteX1" fmla="*/ 2204077 w 2438054"/>
              <a:gd name="connsiteY1" fmla="*/ 0 h 1873915"/>
              <a:gd name="connsiteX2" fmla="*/ 2438054 w 2438054"/>
              <a:gd name="connsiteY2" fmla="*/ 233977 h 1873915"/>
              <a:gd name="connsiteX3" fmla="*/ 2438054 w 2438054"/>
              <a:gd name="connsiteY3" fmla="*/ 1639938 h 1873915"/>
              <a:gd name="connsiteX4" fmla="*/ 2204077 w 2438054"/>
              <a:gd name="connsiteY4" fmla="*/ 1873915 h 1873915"/>
              <a:gd name="connsiteX5" fmla="*/ 233977 w 2438054"/>
              <a:gd name="connsiteY5" fmla="*/ 1873915 h 1873915"/>
              <a:gd name="connsiteX6" fmla="*/ 0 w 2438054"/>
              <a:gd name="connsiteY6" fmla="*/ 1639938 h 1873915"/>
              <a:gd name="connsiteX7" fmla="*/ 0 w 2438054"/>
              <a:gd name="connsiteY7" fmla="*/ 233977 h 1873915"/>
              <a:gd name="connsiteX8" fmla="*/ 233977 w 2438054"/>
              <a:gd name="connsiteY8" fmla="*/ 0 h 187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054" h="1873915">
                <a:moveTo>
                  <a:pt x="233977" y="0"/>
                </a:moveTo>
                <a:lnTo>
                  <a:pt x="2204077" y="0"/>
                </a:lnTo>
                <a:cubicBezTo>
                  <a:pt x="2333299" y="0"/>
                  <a:pt x="2438054" y="104755"/>
                  <a:pt x="2438054" y="233977"/>
                </a:cubicBezTo>
                <a:lnTo>
                  <a:pt x="2438054" y="1639938"/>
                </a:lnTo>
                <a:cubicBezTo>
                  <a:pt x="2438054" y="1769160"/>
                  <a:pt x="2333299" y="1873915"/>
                  <a:pt x="2204077" y="1873915"/>
                </a:cubicBezTo>
                <a:lnTo>
                  <a:pt x="233977" y="1873915"/>
                </a:lnTo>
                <a:cubicBezTo>
                  <a:pt x="104755" y="1873915"/>
                  <a:pt x="0" y="1769160"/>
                  <a:pt x="0" y="1639938"/>
                </a:cubicBezTo>
                <a:lnTo>
                  <a:pt x="0" y="233977"/>
                </a:lnTo>
                <a:cubicBezTo>
                  <a:pt x="0" y="104755"/>
                  <a:pt x="104755" y="0"/>
                  <a:pt x="233977" y="0"/>
                </a:cubicBez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Click Image Here</a:t>
            </a:r>
          </a:p>
        </p:txBody>
      </p:sp>
    </p:spTree>
    <p:extLst>
      <p:ext uri="{BB962C8B-B14F-4D97-AF65-F5344CB8AC3E}">
        <p14:creationId xmlns:p14="http://schemas.microsoft.com/office/powerpoint/2010/main" val="3528896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786CCA9-C433-E940-B6EA-8B3F5EFF8AC0}"/>
              </a:ext>
            </a:extLst>
          </p:cNvPr>
          <p:cNvSpPr>
            <a:spLocks noGrp="1"/>
          </p:cNvSpPr>
          <p:nvPr>
            <p:ph type="pic" sz="quarter" idx="12" hasCustomPrompt="1"/>
          </p:nvPr>
        </p:nvSpPr>
        <p:spPr>
          <a:xfrm>
            <a:off x="3741693" y="2643809"/>
            <a:ext cx="2280789" cy="3453695"/>
          </a:xfrm>
          <a:custGeom>
            <a:avLst/>
            <a:gdLst>
              <a:gd name="connsiteX0" fmla="*/ 224635 w 2280789"/>
              <a:gd name="connsiteY0" fmla="*/ 0 h 3453695"/>
              <a:gd name="connsiteX1" fmla="*/ 2056154 w 2280789"/>
              <a:gd name="connsiteY1" fmla="*/ 0 h 3453695"/>
              <a:gd name="connsiteX2" fmla="*/ 2280789 w 2280789"/>
              <a:gd name="connsiteY2" fmla="*/ 224635 h 3453695"/>
              <a:gd name="connsiteX3" fmla="*/ 2280789 w 2280789"/>
              <a:gd name="connsiteY3" fmla="*/ 3229060 h 3453695"/>
              <a:gd name="connsiteX4" fmla="*/ 2056154 w 2280789"/>
              <a:gd name="connsiteY4" fmla="*/ 3453695 h 3453695"/>
              <a:gd name="connsiteX5" fmla="*/ 224635 w 2280789"/>
              <a:gd name="connsiteY5" fmla="*/ 3453695 h 3453695"/>
              <a:gd name="connsiteX6" fmla="*/ 0 w 2280789"/>
              <a:gd name="connsiteY6" fmla="*/ 3229060 h 3453695"/>
              <a:gd name="connsiteX7" fmla="*/ 0 w 2280789"/>
              <a:gd name="connsiteY7" fmla="*/ 224635 h 3453695"/>
              <a:gd name="connsiteX8" fmla="*/ 224635 w 2280789"/>
              <a:gd name="connsiteY8" fmla="*/ 0 h 345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789" h="3453695">
                <a:moveTo>
                  <a:pt x="224635" y="0"/>
                </a:moveTo>
                <a:lnTo>
                  <a:pt x="2056154" y="0"/>
                </a:lnTo>
                <a:cubicBezTo>
                  <a:pt x="2180216" y="0"/>
                  <a:pt x="2280789" y="100573"/>
                  <a:pt x="2280789" y="224635"/>
                </a:cubicBezTo>
                <a:lnTo>
                  <a:pt x="2280789" y="3229060"/>
                </a:lnTo>
                <a:cubicBezTo>
                  <a:pt x="2280789" y="3353122"/>
                  <a:pt x="2180216" y="3453695"/>
                  <a:pt x="2056154" y="3453695"/>
                </a:cubicBezTo>
                <a:lnTo>
                  <a:pt x="224635" y="3453695"/>
                </a:lnTo>
                <a:cubicBezTo>
                  <a:pt x="100573" y="3453695"/>
                  <a:pt x="0" y="3353122"/>
                  <a:pt x="0" y="3229060"/>
                </a:cubicBezTo>
                <a:lnTo>
                  <a:pt x="0" y="224635"/>
                </a:lnTo>
                <a:cubicBezTo>
                  <a:pt x="0" y="100573"/>
                  <a:pt x="100573" y="0"/>
                  <a:pt x="224635" y="0"/>
                </a:cubicBez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Click Image Here</a:t>
            </a:r>
          </a:p>
        </p:txBody>
      </p:sp>
      <p:sp>
        <p:nvSpPr>
          <p:cNvPr id="10" name="Picture Placeholder 9">
            <a:extLst>
              <a:ext uri="{FF2B5EF4-FFF2-40B4-BE49-F238E27FC236}">
                <a16:creationId xmlns:a16="http://schemas.microsoft.com/office/drawing/2014/main" id="{1363F98A-AB70-7744-996A-8D0D748954A0}"/>
              </a:ext>
            </a:extLst>
          </p:cNvPr>
          <p:cNvSpPr>
            <a:spLocks noGrp="1"/>
          </p:cNvSpPr>
          <p:nvPr>
            <p:ph type="pic" sz="quarter" idx="13" hasCustomPrompt="1"/>
          </p:nvPr>
        </p:nvSpPr>
        <p:spPr>
          <a:xfrm>
            <a:off x="6405379" y="2643808"/>
            <a:ext cx="2280789" cy="3453695"/>
          </a:xfrm>
          <a:custGeom>
            <a:avLst/>
            <a:gdLst>
              <a:gd name="connsiteX0" fmla="*/ 224635 w 2280789"/>
              <a:gd name="connsiteY0" fmla="*/ 0 h 3453695"/>
              <a:gd name="connsiteX1" fmla="*/ 2056154 w 2280789"/>
              <a:gd name="connsiteY1" fmla="*/ 0 h 3453695"/>
              <a:gd name="connsiteX2" fmla="*/ 2280789 w 2280789"/>
              <a:gd name="connsiteY2" fmla="*/ 224635 h 3453695"/>
              <a:gd name="connsiteX3" fmla="*/ 2280789 w 2280789"/>
              <a:gd name="connsiteY3" fmla="*/ 3229060 h 3453695"/>
              <a:gd name="connsiteX4" fmla="*/ 2056154 w 2280789"/>
              <a:gd name="connsiteY4" fmla="*/ 3453695 h 3453695"/>
              <a:gd name="connsiteX5" fmla="*/ 224635 w 2280789"/>
              <a:gd name="connsiteY5" fmla="*/ 3453695 h 3453695"/>
              <a:gd name="connsiteX6" fmla="*/ 0 w 2280789"/>
              <a:gd name="connsiteY6" fmla="*/ 3229060 h 3453695"/>
              <a:gd name="connsiteX7" fmla="*/ 0 w 2280789"/>
              <a:gd name="connsiteY7" fmla="*/ 224635 h 3453695"/>
              <a:gd name="connsiteX8" fmla="*/ 224635 w 2280789"/>
              <a:gd name="connsiteY8" fmla="*/ 0 h 345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789" h="3453695">
                <a:moveTo>
                  <a:pt x="224635" y="0"/>
                </a:moveTo>
                <a:lnTo>
                  <a:pt x="2056154" y="0"/>
                </a:lnTo>
                <a:cubicBezTo>
                  <a:pt x="2180216" y="0"/>
                  <a:pt x="2280789" y="100573"/>
                  <a:pt x="2280789" y="224635"/>
                </a:cubicBezTo>
                <a:lnTo>
                  <a:pt x="2280789" y="3229060"/>
                </a:lnTo>
                <a:cubicBezTo>
                  <a:pt x="2280789" y="3353122"/>
                  <a:pt x="2180216" y="3453695"/>
                  <a:pt x="2056154" y="3453695"/>
                </a:cubicBezTo>
                <a:lnTo>
                  <a:pt x="224635" y="3453695"/>
                </a:lnTo>
                <a:cubicBezTo>
                  <a:pt x="100573" y="3453695"/>
                  <a:pt x="0" y="3353122"/>
                  <a:pt x="0" y="3229060"/>
                </a:cubicBezTo>
                <a:lnTo>
                  <a:pt x="0" y="224635"/>
                </a:lnTo>
                <a:cubicBezTo>
                  <a:pt x="0" y="100573"/>
                  <a:pt x="100573" y="0"/>
                  <a:pt x="224635" y="0"/>
                </a:cubicBez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Click Image Here</a:t>
            </a:r>
          </a:p>
        </p:txBody>
      </p:sp>
      <p:sp>
        <p:nvSpPr>
          <p:cNvPr id="11" name="Picture Placeholder 10">
            <a:extLst>
              <a:ext uri="{FF2B5EF4-FFF2-40B4-BE49-F238E27FC236}">
                <a16:creationId xmlns:a16="http://schemas.microsoft.com/office/drawing/2014/main" id="{5A5E4E91-3924-8546-8AE0-DFF42584A86A}"/>
              </a:ext>
            </a:extLst>
          </p:cNvPr>
          <p:cNvSpPr>
            <a:spLocks noGrp="1"/>
          </p:cNvSpPr>
          <p:nvPr>
            <p:ph type="pic" sz="quarter" idx="14" hasCustomPrompt="1"/>
          </p:nvPr>
        </p:nvSpPr>
        <p:spPr>
          <a:xfrm>
            <a:off x="9069065" y="2643807"/>
            <a:ext cx="2280789" cy="3453695"/>
          </a:xfrm>
          <a:custGeom>
            <a:avLst/>
            <a:gdLst>
              <a:gd name="connsiteX0" fmla="*/ 224635 w 2280789"/>
              <a:gd name="connsiteY0" fmla="*/ 0 h 3453695"/>
              <a:gd name="connsiteX1" fmla="*/ 2056154 w 2280789"/>
              <a:gd name="connsiteY1" fmla="*/ 0 h 3453695"/>
              <a:gd name="connsiteX2" fmla="*/ 2280789 w 2280789"/>
              <a:gd name="connsiteY2" fmla="*/ 224635 h 3453695"/>
              <a:gd name="connsiteX3" fmla="*/ 2280789 w 2280789"/>
              <a:gd name="connsiteY3" fmla="*/ 3229060 h 3453695"/>
              <a:gd name="connsiteX4" fmla="*/ 2056154 w 2280789"/>
              <a:gd name="connsiteY4" fmla="*/ 3453695 h 3453695"/>
              <a:gd name="connsiteX5" fmla="*/ 224635 w 2280789"/>
              <a:gd name="connsiteY5" fmla="*/ 3453695 h 3453695"/>
              <a:gd name="connsiteX6" fmla="*/ 0 w 2280789"/>
              <a:gd name="connsiteY6" fmla="*/ 3229060 h 3453695"/>
              <a:gd name="connsiteX7" fmla="*/ 0 w 2280789"/>
              <a:gd name="connsiteY7" fmla="*/ 224635 h 3453695"/>
              <a:gd name="connsiteX8" fmla="*/ 224635 w 2280789"/>
              <a:gd name="connsiteY8" fmla="*/ 0 h 345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789" h="3453695">
                <a:moveTo>
                  <a:pt x="224635" y="0"/>
                </a:moveTo>
                <a:lnTo>
                  <a:pt x="2056154" y="0"/>
                </a:lnTo>
                <a:cubicBezTo>
                  <a:pt x="2180216" y="0"/>
                  <a:pt x="2280789" y="100573"/>
                  <a:pt x="2280789" y="224635"/>
                </a:cubicBezTo>
                <a:lnTo>
                  <a:pt x="2280789" y="3229060"/>
                </a:lnTo>
                <a:cubicBezTo>
                  <a:pt x="2280789" y="3353122"/>
                  <a:pt x="2180216" y="3453695"/>
                  <a:pt x="2056154" y="3453695"/>
                </a:cubicBezTo>
                <a:lnTo>
                  <a:pt x="224635" y="3453695"/>
                </a:lnTo>
                <a:cubicBezTo>
                  <a:pt x="100573" y="3453695"/>
                  <a:pt x="0" y="3353122"/>
                  <a:pt x="0" y="3229060"/>
                </a:cubicBezTo>
                <a:lnTo>
                  <a:pt x="0" y="224635"/>
                </a:lnTo>
                <a:cubicBezTo>
                  <a:pt x="0" y="100573"/>
                  <a:pt x="100573" y="0"/>
                  <a:pt x="224635" y="0"/>
                </a:cubicBez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Click Image Here</a:t>
            </a:r>
          </a:p>
        </p:txBody>
      </p:sp>
      <p:sp>
        <p:nvSpPr>
          <p:cNvPr id="8" name="Picture Placeholder 7">
            <a:extLst>
              <a:ext uri="{FF2B5EF4-FFF2-40B4-BE49-F238E27FC236}">
                <a16:creationId xmlns:a16="http://schemas.microsoft.com/office/drawing/2014/main" id="{56EBB807-0F69-8148-8FC3-B8449E28106D}"/>
              </a:ext>
            </a:extLst>
          </p:cNvPr>
          <p:cNvSpPr>
            <a:spLocks noGrp="1"/>
          </p:cNvSpPr>
          <p:nvPr>
            <p:ph type="pic" sz="quarter" idx="11" hasCustomPrompt="1"/>
          </p:nvPr>
        </p:nvSpPr>
        <p:spPr>
          <a:xfrm>
            <a:off x="1078007" y="2643810"/>
            <a:ext cx="2280789" cy="3453695"/>
          </a:xfrm>
          <a:custGeom>
            <a:avLst/>
            <a:gdLst>
              <a:gd name="connsiteX0" fmla="*/ 224635 w 2280789"/>
              <a:gd name="connsiteY0" fmla="*/ 0 h 3453695"/>
              <a:gd name="connsiteX1" fmla="*/ 2056154 w 2280789"/>
              <a:gd name="connsiteY1" fmla="*/ 0 h 3453695"/>
              <a:gd name="connsiteX2" fmla="*/ 2280789 w 2280789"/>
              <a:gd name="connsiteY2" fmla="*/ 224635 h 3453695"/>
              <a:gd name="connsiteX3" fmla="*/ 2280789 w 2280789"/>
              <a:gd name="connsiteY3" fmla="*/ 3229060 h 3453695"/>
              <a:gd name="connsiteX4" fmla="*/ 2056154 w 2280789"/>
              <a:gd name="connsiteY4" fmla="*/ 3453695 h 3453695"/>
              <a:gd name="connsiteX5" fmla="*/ 224635 w 2280789"/>
              <a:gd name="connsiteY5" fmla="*/ 3453695 h 3453695"/>
              <a:gd name="connsiteX6" fmla="*/ 0 w 2280789"/>
              <a:gd name="connsiteY6" fmla="*/ 3229060 h 3453695"/>
              <a:gd name="connsiteX7" fmla="*/ 0 w 2280789"/>
              <a:gd name="connsiteY7" fmla="*/ 224635 h 3453695"/>
              <a:gd name="connsiteX8" fmla="*/ 224635 w 2280789"/>
              <a:gd name="connsiteY8" fmla="*/ 0 h 345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789" h="3453695">
                <a:moveTo>
                  <a:pt x="224635" y="0"/>
                </a:moveTo>
                <a:lnTo>
                  <a:pt x="2056154" y="0"/>
                </a:lnTo>
                <a:cubicBezTo>
                  <a:pt x="2180216" y="0"/>
                  <a:pt x="2280789" y="100573"/>
                  <a:pt x="2280789" y="224635"/>
                </a:cubicBezTo>
                <a:lnTo>
                  <a:pt x="2280789" y="3229060"/>
                </a:lnTo>
                <a:cubicBezTo>
                  <a:pt x="2280789" y="3353122"/>
                  <a:pt x="2180216" y="3453695"/>
                  <a:pt x="2056154" y="3453695"/>
                </a:cubicBezTo>
                <a:lnTo>
                  <a:pt x="224635" y="3453695"/>
                </a:lnTo>
                <a:cubicBezTo>
                  <a:pt x="100573" y="3453695"/>
                  <a:pt x="0" y="3353122"/>
                  <a:pt x="0" y="3229060"/>
                </a:cubicBezTo>
                <a:lnTo>
                  <a:pt x="0" y="224635"/>
                </a:lnTo>
                <a:cubicBezTo>
                  <a:pt x="0" y="100573"/>
                  <a:pt x="100573" y="0"/>
                  <a:pt x="224635" y="0"/>
                </a:cubicBez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Click Image Here</a:t>
            </a:r>
          </a:p>
        </p:txBody>
      </p:sp>
    </p:spTree>
    <p:extLst>
      <p:ext uri="{BB962C8B-B14F-4D97-AF65-F5344CB8AC3E}">
        <p14:creationId xmlns:p14="http://schemas.microsoft.com/office/powerpoint/2010/main" val="2171180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F0BA8E1D-B14F-4E45-6491-A9503A32D59D}"/>
              </a:ext>
            </a:extLst>
          </p:cNvPr>
          <p:cNvSpPr>
            <a:spLocks noGrp="1"/>
          </p:cNvSpPr>
          <p:nvPr>
            <p:ph type="pic" sz="quarter" idx="12" hasCustomPrompt="1"/>
          </p:nvPr>
        </p:nvSpPr>
        <p:spPr>
          <a:xfrm>
            <a:off x="7567041" y="929795"/>
            <a:ext cx="3300905" cy="4998410"/>
          </a:xfrm>
          <a:custGeom>
            <a:avLst/>
            <a:gdLst>
              <a:gd name="connsiteX0" fmla="*/ 224635 w 2280789"/>
              <a:gd name="connsiteY0" fmla="*/ 0 h 3453695"/>
              <a:gd name="connsiteX1" fmla="*/ 2056154 w 2280789"/>
              <a:gd name="connsiteY1" fmla="*/ 0 h 3453695"/>
              <a:gd name="connsiteX2" fmla="*/ 2280789 w 2280789"/>
              <a:gd name="connsiteY2" fmla="*/ 224635 h 3453695"/>
              <a:gd name="connsiteX3" fmla="*/ 2280789 w 2280789"/>
              <a:gd name="connsiteY3" fmla="*/ 3229060 h 3453695"/>
              <a:gd name="connsiteX4" fmla="*/ 2056154 w 2280789"/>
              <a:gd name="connsiteY4" fmla="*/ 3453695 h 3453695"/>
              <a:gd name="connsiteX5" fmla="*/ 224635 w 2280789"/>
              <a:gd name="connsiteY5" fmla="*/ 3453695 h 3453695"/>
              <a:gd name="connsiteX6" fmla="*/ 0 w 2280789"/>
              <a:gd name="connsiteY6" fmla="*/ 3229060 h 3453695"/>
              <a:gd name="connsiteX7" fmla="*/ 0 w 2280789"/>
              <a:gd name="connsiteY7" fmla="*/ 224635 h 3453695"/>
              <a:gd name="connsiteX8" fmla="*/ 224635 w 2280789"/>
              <a:gd name="connsiteY8" fmla="*/ 0 h 345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789" h="3453695">
                <a:moveTo>
                  <a:pt x="224635" y="0"/>
                </a:moveTo>
                <a:lnTo>
                  <a:pt x="2056154" y="0"/>
                </a:lnTo>
                <a:cubicBezTo>
                  <a:pt x="2180216" y="0"/>
                  <a:pt x="2280789" y="100573"/>
                  <a:pt x="2280789" y="224635"/>
                </a:cubicBezTo>
                <a:lnTo>
                  <a:pt x="2280789" y="3229060"/>
                </a:lnTo>
                <a:cubicBezTo>
                  <a:pt x="2280789" y="3353122"/>
                  <a:pt x="2180216" y="3453695"/>
                  <a:pt x="2056154" y="3453695"/>
                </a:cubicBezTo>
                <a:lnTo>
                  <a:pt x="224635" y="3453695"/>
                </a:lnTo>
                <a:cubicBezTo>
                  <a:pt x="100573" y="3453695"/>
                  <a:pt x="0" y="3353122"/>
                  <a:pt x="0" y="3229060"/>
                </a:cubicBezTo>
                <a:lnTo>
                  <a:pt x="0" y="224635"/>
                </a:lnTo>
                <a:cubicBezTo>
                  <a:pt x="0" y="100573"/>
                  <a:pt x="100573" y="0"/>
                  <a:pt x="224635" y="0"/>
                </a:cubicBezTo>
                <a:close/>
              </a:path>
            </a:pathLst>
          </a:custGeom>
          <a:pattFill prst="pct5">
            <a:fgClr>
              <a:schemeClr val="accent1"/>
            </a:fgClr>
            <a:bgClr>
              <a:schemeClr val="bg1"/>
            </a:bgClr>
          </a:pattFill>
        </p:spPr>
        <p:txBody>
          <a:bodyPr wrap="square" anchor="ctr">
            <a:noAutofit/>
          </a:bodyPr>
          <a:lstStyle>
            <a:lvl1pPr marL="0" indent="0" algn="ctr">
              <a:buFont typeface="Arial" panose="020B0604020202020204" pitchFamily="34" charset="0"/>
              <a:buNone/>
              <a:defRPr/>
            </a:lvl1pPr>
          </a:lstStyle>
          <a:p>
            <a:r>
              <a:rPr lang="en-US"/>
              <a:t>Click Image Here</a:t>
            </a:r>
          </a:p>
        </p:txBody>
      </p:sp>
    </p:spTree>
    <p:extLst>
      <p:ext uri="{BB962C8B-B14F-4D97-AF65-F5344CB8AC3E}">
        <p14:creationId xmlns:p14="http://schemas.microsoft.com/office/powerpoint/2010/main" val="405240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313001"/>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2" r:id="rId5"/>
    <p:sldLayoutId id="2147483662" r:id="rId6"/>
    <p:sldLayoutId id="2147483653" r:id="rId7"/>
    <p:sldLayoutId id="2147483660" r:id="rId8"/>
    <p:sldLayoutId id="2147483663" r:id="rId9"/>
    <p:sldLayoutId id="2147483654" r:id="rId10"/>
    <p:sldLayoutId id="2147483655" r:id="rId11"/>
    <p:sldLayoutId id="2147483656" r:id="rId12"/>
    <p:sldLayoutId id="2147483661" r:id="rId13"/>
    <p:sldLayoutId id="2147483657" r:id="rId14"/>
    <p:sldLayoutId id="214748365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png"/><Relationship Id="rId5" Type="http://schemas.openxmlformats.org/officeDocument/2006/relationships/customXml" Target="../ink/ink2.xm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customXml" Target="../ink/ink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4.jpeg"/><Relationship Id="rId2" Type="http://schemas.openxmlformats.org/officeDocument/2006/relationships/customXml" Target="../ink/ink19.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customXml" Target="../ink/ink2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jpeg"/><Relationship Id="rId2" Type="http://schemas.openxmlformats.org/officeDocument/2006/relationships/customXml" Target="../ink/ink21.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customXml" Target="../ink/ink2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jpeg"/><Relationship Id="rId2" Type="http://schemas.openxmlformats.org/officeDocument/2006/relationships/customXml" Target="../ink/ink2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customXml" Target="../ink/ink24.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customXml" Target="../ink/ink25.xml"/><Relationship Id="rId7" Type="http://schemas.openxmlformats.org/officeDocument/2006/relationships/image" Target="../media/image1.png"/><Relationship Id="rId2" Type="http://schemas.openxmlformats.org/officeDocument/2006/relationships/hyperlink" Target="https://www.youtube.com/watch?v=6_uYWDyYNUg" TargetMode="Externa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customXml" Target="../ink/ink2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customXml" Target="../ink/ink27.xml"/><Relationship Id="rId7" Type="http://schemas.openxmlformats.org/officeDocument/2006/relationships/image" Target="../media/image1.png"/><Relationship Id="rId2" Type="http://schemas.openxmlformats.org/officeDocument/2006/relationships/hyperlink" Target="https://www.youtube.com/watch?v=6_uYWDyYNUg" TargetMode="Externa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customXml" Target="../ink/ink2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customXml" Target="../ink/ink29.xml"/><Relationship Id="rId7" Type="http://schemas.openxmlformats.org/officeDocument/2006/relationships/image" Target="../media/image1.png"/><Relationship Id="rId2" Type="http://schemas.openxmlformats.org/officeDocument/2006/relationships/hyperlink" Target="https://www.youtube.com/watch?v=5VJ6WSCxe_w" TargetMode="Externa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customXml" Target="../ink/ink30.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customXml" Target="../ink/ink31.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customXml" Target="../ink/ink32.xml"/></Relationships>
</file>

<file path=ppt/slides/_rels/slide1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customXml" Target="../ink/ink3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customXml" Target="../ink/ink34.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customXml" Target="../ink/ink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customXml" Target="../ink/ink6.xml"/></Relationships>
</file>

<file path=ppt/slides/_rels/slide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customXml" Target="../ink/ink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customXml" Target="../ink/ink8.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customXml" Target="../ink/ink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customXml" Target="../ink/ink10.xml"/></Relationships>
</file>

<file path=ppt/slides/_rels/slide6.xml.rels><?xml version="1.0" encoding="UTF-8" standalone="yes"?>
<Relationships xmlns="http://schemas.openxmlformats.org/package/2006/relationships"><Relationship Id="rId3" Type="http://schemas.openxmlformats.org/officeDocument/2006/relationships/hyperlink" Target="https://utah.pbslearningmedia.org/resource/mr13.socst.us.douglass/frederick-douglass/" TargetMode="External"/><Relationship Id="rId7"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ustomXml" Target="../ink/ink12.xml"/><Relationship Id="rId5" Type="http://schemas.openxmlformats.org/officeDocument/2006/relationships/image" Target="../media/image7.png"/><Relationship Id="rId4" Type="http://schemas.openxmlformats.org/officeDocument/2006/relationships/customXml" Target="../ink/ink1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2.jpeg"/><Relationship Id="rId2"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customXml" Target="../ink/ink14.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customXml" Target="../ink/ink15.xml"/><Relationship Id="rId7" Type="http://schemas.openxmlformats.org/officeDocument/2006/relationships/image" Target="../media/image1.png"/><Relationship Id="rId2" Type="http://schemas.openxmlformats.org/officeDocument/2006/relationships/hyperlink" Target="https://www.youtube.com/watch?v=wqlbC__opbI" TargetMode="Externa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customXml" Target="../ink/ink16.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4.jpeg"/><Relationship Id="rId2" Type="http://schemas.openxmlformats.org/officeDocument/2006/relationships/customXml" Target="../ink/ink17.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customXml" Target="../ink/ink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B3AB0B0D-1E43-2447-BA9E-A42B9268404E}"/>
              </a:ext>
            </a:extLst>
          </p:cNvPr>
          <p:cNvSpPr/>
          <p:nvPr/>
        </p:nvSpPr>
        <p:spPr>
          <a:xfrm>
            <a:off x="8999954" y="1964267"/>
            <a:ext cx="2202129" cy="4893733"/>
          </a:xfrm>
          <a:prstGeom prst="roundRect">
            <a:avLst>
              <a:gd name="adj" fmla="val 708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3D71BE1-5385-FE4C-BAAA-36B2B898079F}"/>
              </a:ext>
            </a:extLst>
          </p:cNvPr>
          <p:cNvSpPr txBox="1"/>
          <p:nvPr/>
        </p:nvSpPr>
        <p:spPr>
          <a:xfrm>
            <a:off x="1109020" y="1752821"/>
            <a:ext cx="4785154" cy="1323439"/>
          </a:xfrm>
          <a:prstGeom prst="rect">
            <a:avLst/>
          </a:prstGeom>
          <a:noFill/>
        </p:spPr>
        <p:txBody>
          <a:bodyPr wrap="square" lIns="91440" tIns="45720" rIns="91440" bIns="45720" anchor="t">
            <a:spAutoFit/>
          </a:bodyPr>
          <a:lstStyle/>
          <a:p>
            <a:r>
              <a:rPr lang="en-ID" sz="4000" b="1" dirty="0">
                <a:latin typeface="Calibri"/>
                <a:cs typeface="Calibri"/>
              </a:rPr>
              <a:t>Confronting </a:t>
            </a:r>
            <a:r>
              <a:rPr lang="en-ID" sz="4000" b="1" dirty="0">
                <a:solidFill>
                  <a:schemeClr val="accent3"/>
                </a:solidFill>
                <a:latin typeface="Calibri"/>
                <a:cs typeface="Calibri"/>
              </a:rPr>
              <a:t>the </a:t>
            </a:r>
            <a:r>
              <a:rPr lang="en-ID" sz="4000" b="1" dirty="0">
                <a:latin typeface="Calibri"/>
                <a:cs typeface="Calibri"/>
              </a:rPr>
              <a:t>House</a:t>
            </a:r>
            <a:endParaRPr lang="en-US" dirty="0"/>
          </a:p>
        </p:txBody>
      </p:sp>
      <p:sp>
        <p:nvSpPr>
          <p:cNvPr id="4" name="TextBox 3">
            <a:extLst>
              <a:ext uri="{FF2B5EF4-FFF2-40B4-BE49-F238E27FC236}">
                <a16:creationId xmlns:a16="http://schemas.microsoft.com/office/drawing/2014/main" id="{907C93C9-A816-2646-936B-F08E4388DFE5}"/>
              </a:ext>
            </a:extLst>
          </p:cNvPr>
          <p:cNvSpPr txBox="1"/>
          <p:nvPr/>
        </p:nvSpPr>
        <p:spPr>
          <a:xfrm>
            <a:off x="1109020" y="3413137"/>
            <a:ext cx="4377381" cy="464871"/>
          </a:xfrm>
          <a:prstGeom prst="rect">
            <a:avLst/>
          </a:prstGeom>
          <a:noFill/>
        </p:spPr>
        <p:txBody>
          <a:bodyPr wrap="square" lIns="91440" tIns="45720" rIns="91440" bIns="45720" anchor="t">
            <a:spAutoFit/>
          </a:bodyPr>
          <a:lstStyle/>
          <a:p>
            <a:pPr>
              <a:lnSpc>
                <a:spcPct val="150000"/>
              </a:lnSpc>
            </a:pPr>
            <a:r>
              <a:rPr lang="en-ID" dirty="0">
                <a:latin typeface="Calibri"/>
                <a:ea typeface="Open Sans"/>
                <a:cs typeface="Open Sans"/>
              </a:rPr>
              <a:t>An African American History Lesson</a:t>
            </a:r>
            <a:endParaRPr lang="en-US" dirty="0"/>
          </a:p>
        </p:txBody>
      </p:sp>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183F1E4C-216B-344C-9F89-4231C6634ADA}"/>
                  </a:ext>
                </a:extLst>
              </p14:cNvPr>
              <p14:cNvContentPartPr/>
              <p14:nvPr/>
            </p14:nvContentPartPr>
            <p14:xfrm>
              <a:off x="3602441" y="-704249"/>
              <a:ext cx="360" cy="360"/>
            </p14:xfrm>
          </p:contentPart>
        </mc:Choice>
        <mc:Fallback xmlns="">
          <p:pic>
            <p:nvPicPr>
              <p:cNvPr id="15" name="Ink 14">
                <a:extLst>
                  <a:ext uri="{FF2B5EF4-FFF2-40B4-BE49-F238E27FC236}">
                    <a16:creationId xmlns:a16="http://schemas.microsoft.com/office/drawing/2014/main" id="{183F1E4C-216B-344C-9F89-4231C6634ADA}"/>
                  </a:ext>
                </a:extLst>
              </p:cNvPr>
              <p:cNvPicPr/>
              <p:nvPr/>
            </p:nvPicPr>
            <p:blipFill>
              <a:blip r:embed="rId4"/>
              <a:stretch>
                <a:fillRect/>
              </a:stretch>
            </p:blipFill>
            <p:spPr>
              <a:xfrm>
                <a:off x="3586961" y="-719729"/>
                <a:ext cx="30960" cy="30960"/>
              </a:xfrm>
              <a:prstGeom prst="rect">
                <a:avLst/>
              </a:prstGeom>
            </p:spPr>
          </p:pic>
        </mc:Fallback>
      </mc:AlternateContent>
      <p:grpSp>
        <p:nvGrpSpPr>
          <p:cNvPr id="26" name="Group 25">
            <a:extLst>
              <a:ext uri="{FF2B5EF4-FFF2-40B4-BE49-F238E27FC236}">
                <a16:creationId xmlns:a16="http://schemas.microsoft.com/office/drawing/2014/main" id="{1256675A-9A24-4147-8C9F-9C0C352124A2}"/>
              </a:ext>
            </a:extLst>
          </p:cNvPr>
          <p:cNvGrpSpPr/>
          <p:nvPr/>
        </p:nvGrpSpPr>
        <p:grpSpPr>
          <a:xfrm rot="303581">
            <a:off x="2897947" y="2661793"/>
            <a:ext cx="1673438" cy="194418"/>
            <a:chOff x="3368441" y="2114552"/>
            <a:chExt cx="3219841" cy="374037"/>
          </a:xfrm>
        </p:grpSpPr>
        <mc:AlternateContent xmlns:mc="http://schemas.openxmlformats.org/markup-compatibility/2006" xmlns:p14="http://schemas.microsoft.com/office/powerpoint/2010/main">
          <mc:Choice Requires="p14">
            <p:contentPart p14:bwMode="auto" r:id="rId5">
              <p14:nvContentPartPr>
                <p14:cNvPr id="24" name="Ink 23">
                  <a:extLst>
                    <a:ext uri="{FF2B5EF4-FFF2-40B4-BE49-F238E27FC236}">
                      <a16:creationId xmlns:a16="http://schemas.microsoft.com/office/drawing/2014/main" id="{DBE088FE-C5F1-8F40-8874-C1E43F14EB42}"/>
                    </a:ext>
                  </a:extLst>
                </p14:cNvPr>
                <p14:cNvContentPartPr/>
                <p14:nvPr/>
              </p14:nvContentPartPr>
              <p14:xfrm>
                <a:off x="3368441" y="2114552"/>
                <a:ext cx="2865600" cy="295919"/>
              </p14:xfrm>
            </p:contentPart>
          </mc:Choice>
          <mc:Fallback xmlns="">
            <p:pic>
              <p:nvPicPr>
                <p:cNvPr id="24" name="Ink 23">
                  <a:extLst>
                    <a:ext uri="{FF2B5EF4-FFF2-40B4-BE49-F238E27FC236}">
                      <a16:creationId xmlns:a16="http://schemas.microsoft.com/office/drawing/2014/main" id="{DBE088FE-C5F1-8F40-8874-C1E43F14EB42}"/>
                    </a:ext>
                  </a:extLst>
                </p:cNvPr>
                <p:cNvPicPr/>
                <p:nvPr/>
              </p:nvPicPr>
              <p:blipFill>
                <a:blip r:embed="rId6"/>
                <a:stretch>
                  <a:fillRect/>
                </a:stretch>
              </p:blipFill>
              <p:spPr>
                <a:xfrm>
                  <a:off x="3331738" y="2077908"/>
                  <a:ext cx="2938313" cy="36851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05233211-D3F9-0548-BF03-2E3E17643EDA}"/>
                    </a:ext>
                  </a:extLst>
                </p14:cNvPr>
                <p14:cNvContentPartPr/>
                <p14:nvPr/>
              </p14:nvContentPartPr>
              <p14:xfrm>
                <a:off x="4202561" y="2166750"/>
                <a:ext cx="2385721" cy="321839"/>
              </p14:xfrm>
            </p:contentPart>
          </mc:Choice>
          <mc:Fallback xmlns="">
            <p:pic>
              <p:nvPicPr>
                <p:cNvPr id="25" name="Ink 24">
                  <a:extLst>
                    <a:ext uri="{FF2B5EF4-FFF2-40B4-BE49-F238E27FC236}">
                      <a16:creationId xmlns:a16="http://schemas.microsoft.com/office/drawing/2014/main" id="{05233211-D3F9-0548-BF03-2E3E17643EDA}"/>
                    </a:ext>
                  </a:extLst>
                </p:cNvPr>
                <p:cNvPicPr/>
                <p:nvPr/>
              </p:nvPicPr>
              <p:blipFill>
                <a:blip r:embed="rId8"/>
                <a:stretch>
                  <a:fillRect/>
                </a:stretch>
              </p:blipFill>
              <p:spPr>
                <a:xfrm>
                  <a:off x="4165858" y="2130067"/>
                  <a:ext cx="2458435" cy="39451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28" name="Ink 27">
                <a:extLst>
                  <a:ext uri="{FF2B5EF4-FFF2-40B4-BE49-F238E27FC236}">
                    <a16:creationId xmlns:a16="http://schemas.microsoft.com/office/drawing/2014/main" id="{61888A9B-33EC-4F41-81F3-C6830B78C546}"/>
                  </a:ext>
                </a:extLst>
              </p14:cNvPr>
              <p14:cNvContentPartPr/>
              <p14:nvPr/>
            </p14:nvContentPartPr>
            <p14:xfrm>
              <a:off x="6124241" y="-265961"/>
              <a:ext cx="360" cy="3240"/>
            </p14:xfrm>
          </p:contentPart>
        </mc:Choice>
        <mc:Fallback xmlns="">
          <p:pic>
            <p:nvPicPr>
              <p:cNvPr id="28" name="Ink 27">
                <a:extLst>
                  <a:ext uri="{FF2B5EF4-FFF2-40B4-BE49-F238E27FC236}">
                    <a16:creationId xmlns:a16="http://schemas.microsoft.com/office/drawing/2014/main" id="{61888A9B-33EC-4F41-81F3-C6830B78C546}"/>
                  </a:ext>
                </a:extLst>
              </p:cNvPr>
              <p:cNvPicPr/>
              <p:nvPr/>
            </p:nvPicPr>
            <p:blipFill>
              <a:blip r:embed="rId10"/>
              <a:stretch>
                <a:fillRect/>
              </a:stretch>
            </p:blipFill>
            <p:spPr>
              <a:xfrm>
                <a:off x="6115241" y="-274961"/>
                <a:ext cx="18000" cy="20880"/>
              </a:xfrm>
              <a:prstGeom prst="rect">
                <a:avLst/>
              </a:prstGeom>
            </p:spPr>
          </p:pic>
        </mc:Fallback>
      </mc:AlternateContent>
      <p:sp>
        <p:nvSpPr>
          <p:cNvPr id="29" name="Rounded Rectangle 28">
            <a:extLst>
              <a:ext uri="{FF2B5EF4-FFF2-40B4-BE49-F238E27FC236}">
                <a16:creationId xmlns:a16="http://schemas.microsoft.com/office/drawing/2014/main" id="{224AD8D9-E731-624A-96AC-42BB4D2D3C17}"/>
              </a:ext>
            </a:extLst>
          </p:cNvPr>
          <p:cNvSpPr/>
          <p:nvPr/>
        </p:nvSpPr>
        <p:spPr>
          <a:xfrm>
            <a:off x="1109020" y="5341798"/>
            <a:ext cx="1470629" cy="726060"/>
          </a:xfrm>
          <a:prstGeom prst="roundRect">
            <a:avLst>
              <a:gd name="adj" fmla="val 1938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hape 9062">
            <a:extLst>
              <a:ext uri="{FF2B5EF4-FFF2-40B4-BE49-F238E27FC236}">
                <a16:creationId xmlns:a16="http://schemas.microsoft.com/office/drawing/2014/main" id="{43E84780-4C00-AB48-A7C3-D093179E4070}"/>
              </a:ext>
            </a:extLst>
          </p:cNvPr>
          <p:cNvSpPr/>
          <p:nvPr/>
        </p:nvSpPr>
        <p:spPr>
          <a:xfrm flipV="1">
            <a:off x="1858923" y="5532270"/>
            <a:ext cx="451007" cy="346364"/>
          </a:xfrm>
          <a:custGeom>
            <a:avLst/>
            <a:gdLst/>
            <a:ahLst/>
            <a:cxnLst>
              <a:cxn ang="0">
                <a:pos x="wd2" y="hd2"/>
              </a:cxn>
              <a:cxn ang="5400000">
                <a:pos x="wd2" y="hd2"/>
              </a:cxn>
              <a:cxn ang="10800000">
                <a:pos x="wd2" y="hd2"/>
              </a:cxn>
              <a:cxn ang="16200000">
                <a:pos x="wd2" y="hd2"/>
              </a:cxn>
            </a:cxnLst>
            <a:rect l="0" t="0" r="r" b="b"/>
            <a:pathLst>
              <a:path w="21482" h="21456" extrusionOk="0">
                <a:moveTo>
                  <a:pt x="21129" y="11771"/>
                </a:moveTo>
                <a:cubicBezTo>
                  <a:pt x="14125" y="20995"/>
                  <a:pt x="14125" y="20995"/>
                  <a:pt x="14125" y="20995"/>
                </a:cubicBezTo>
                <a:cubicBezTo>
                  <a:pt x="13890" y="21302"/>
                  <a:pt x="13596" y="21456"/>
                  <a:pt x="13301" y="21456"/>
                </a:cubicBezTo>
                <a:cubicBezTo>
                  <a:pt x="13007" y="21456"/>
                  <a:pt x="12713" y="21302"/>
                  <a:pt x="12477" y="20995"/>
                </a:cubicBezTo>
                <a:cubicBezTo>
                  <a:pt x="12065" y="20457"/>
                  <a:pt x="12065" y="19457"/>
                  <a:pt x="12477" y="18919"/>
                </a:cubicBezTo>
                <a:cubicBezTo>
                  <a:pt x="17598" y="12232"/>
                  <a:pt x="17598" y="12232"/>
                  <a:pt x="17598" y="12232"/>
                </a:cubicBezTo>
                <a:cubicBezTo>
                  <a:pt x="1118" y="12232"/>
                  <a:pt x="1118" y="12232"/>
                  <a:pt x="1118" y="12232"/>
                </a:cubicBezTo>
                <a:cubicBezTo>
                  <a:pt x="471" y="12232"/>
                  <a:pt x="0" y="11540"/>
                  <a:pt x="0" y="10694"/>
                </a:cubicBezTo>
                <a:cubicBezTo>
                  <a:pt x="0" y="9926"/>
                  <a:pt x="471" y="9234"/>
                  <a:pt x="1118" y="9234"/>
                </a:cubicBezTo>
                <a:cubicBezTo>
                  <a:pt x="17598" y="9234"/>
                  <a:pt x="17598" y="9234"/>
                  <a:pt x="17598" y="9234"/>
                </a:cubicBezTo>
                <a:cubicBezTo>
                  <a:pt x="12477" y="2546"/>
                  <a:pt x="12477" y="2546"/>
                  <a:pt x="12477" y="2546"/>
                </a:cubicBezTo>
                <a:cubicBezTo>
                  <a:pt x="12065" y="1931"/>
                  <a:pt x="12065" y="1009"/>
                  <a:pt x="12477" y="394"/>
                </a:cubicBezTo>
                <a:cubicBezTo>
                  <a:pt x="12948" y="-144"/>
                  <a:pt x="13654" y="-144"/>
                  <a:pt x="14125" y="471"/>
                </a:cubicBezTo>
                <a:cubicBezTo>
                  <a:pt x="21129" y="9695"/>
                  <a:pt x="21129" y="9695"/>
                  <a:pt x="21129" y="9695"/>
                </a:cubicBezTo>
                <a:cubicBezTo>
                  <a:pt x="21600" y="10233"/>
                  <a:pt x="21600" y="11156"/>
                  <a:pt x="21129" y="11771"/>
                </a:cubicBezTo>
                <a:close/>
              </a:path>
            </a:pathLst>
          </a:custGeom>
          <a:solidFill>
            <a:schemeClr val="accent1"/>
          </a:solidFill>
          <a:ln w="12700">
            <a:miter lim="400000"/>
          </a:ln>
        </p:spPr>
        <p:txBody>
          <a:bodyPr tIns="91439" bIns="91439"/>
          <a:lstStyle/>
          <a:p>
            <a:pPr algn="ctr">
              <a:spcBef>
                <a:spcPts val="800"/>
              </a:spcBef>
              <a:defRPr sz="1800" spc="-180">
                <a:solidFill>
                  <a:srgbClr val="FFFFFF"/>
                </a:solidFill>
              </a:defRPr>
            </a:pPr>
            <a:endParaRPr>
              <a:latin typeface=""/>
            </a:endParaRPr>
          </a:p>
        </p:txBody>
      </p:sp>
      <p:pic>
        <p:nvPicPr>
          <p:cNvPr id="8" name="Picture 7" descr="A blue and black logo&#10;&#10;Description automatically generated">
            <a:extLst>
              <a:ext uri="{FF2B5EF4-FFF2-40B4-BE49-F238E27FC236}">
                <a16:creationId xmlns:a16="http://schemas.microsoft.com/office/drawing/2014/main" id="{4016EBE2-EC38-568D-7D1A-6D96A7E9DCC7}"/>
              </a:ext>
            </a:extLst>
          </p:cNvPr>
          <p:cNvPicPr>
            <a:picLocks noChangeAspect="1"/>
          </p:cNvPicPr>
          <p:nvPr/>
        </p:nvPicPr>
        <p:blipFill>
          <a:blip r:embed="rId11"/>
          <a:stretch>
            <a:fillRect/>
          </a:stretch>
        </p:blipFill>
        <p:spPr>
          <a:xfrm>
            <a:off x="6577557" y="3167745"/>
            <a:ext cx="3883171" cy="2488187"/>
          </a:xfrm>
          <a:prstGeom prst="rect">
            <a:avLst/>
          </a:prstGeom>
        </p:spPr>
      </p:pic>
    </p:spTree>
    <p:extLst>
      <p:ext uri="{BB962C8B-B14F-4D97-AF65-F5344CB8AC3E}">
        <p14:creationId xmlns:p14="http://schemas.microsoft.com/office/powerpoint/2010/main" val="2493131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A6EBF5C5-955C-392D-6A20-0D3A2C60251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A9210D8-7D96-2FA4-FD43-ACBDAAA8ACAF}"/>
              </a:ext>
            </a:extLst>
          </p:cNvPr>
          <p:cNvSpPr txBox="1"/>
          <p:nvPr/>
        </p:nvSpPr>
        <p:spPr>
          <a:xfrm>
            <a:off x="5369853" y="1286207"/>
            <a:ext cx="4329985" cy="1200329"/>
          </a:xfrm>
          <a:prstGeom prst="rect">
            <a:avLst/>
          </a:prstGeom>
          <a:noFill/>
        </p:spPr>
        <p:txBody>
          <a:bodyPr wrap="square" lIns="91440" tIns="45720" rIns="91440" bIns="45720" anchor="t">
            <a:spAutoFit/>
          </a:bodyPr>
          <a:lstStyle/>
          <a:p>
            <a:r>
              <a:rPr lang="en-ID" sz="3600" dirty="0">
                <a:solidFill>
                  <a:schemeClr val="accent3"/>
                </a:solidFill>
                <a:ea typeface="+mn-lt"/>
                <a:cs typeface="+mn-lt"/>
              </a:rPr>
              <a:t>Stokely Carmichael:</a:t>
            </a:r>
            <a:r>
              <a:rPr lang="en-ID" sz="3600" dirty="0">
                <a:ea typeface="+mn-lt"/>
                <a:cs typeface="+mn-lt"/>
              </a:rPr>
              <a:t> Read to Understand</a:t>
            </a:r>
            <a:endParaRPr lang="en-US" dirty="0"/>
          </a:p>
        </p:txBody>
      </p:sp>
      <p:grpSp>
        <p:nvGrpSpPr>
          <p:cNvPr id="12" name="Group 11">
            <a:extLst>
              <a:ext uri="{FF2B5EF4-FFF2-40B4-BE49-F238E27FC236}">
                <a16:creationId xmlns:a16="http://schemas.microsoft.com/office/drawing/2014/main" id="{D9EAB74B-4304-8EEC-0D93-C565C6277731}"/>
              </a:ext>
            </a:extLst>
          </p:cNvPr>
          <p:cNvGrpSpPr/>
          <p:nvPr/>
        </p:nvGrpSpPr>
        <p:grpSpPr>
          <a:xfrm rot="303581">
            <a:off x="5812466" y="2395393"/>
            <a:ext cx="1523730" cy="177027"/>
            <a:chOff x="3368441" y="2114551"/>
            <a:chExt cx="3219840" cy="374040"/>
          </a:xfrm>
        </p:grpSpPr>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3C7C13E6-1BC8-D867-510C-2141BD38BB1F}"/>
                    </a:ext>
                  </a:extLst>
                </p14:cNvPr>
                <p14:cNvContentPartPr/>
                <p14:nvPr/>
              </p14:nvContentPartPr>
              <p14:xfrm>
                <a:off x="3368441" y="2114551"/>
                <a:ext cx="2865600" cy="295920"/>
              </p14:xfrm>
            </p:contentPart>
          </mc:Choice>
          <mc:Fallback xmlns="">
            <p:pic>
              <p:nvPicPr>
                <p:cNvPr id="13" name="Ink 12">
                  <a:extLst>
                    <a:ext uri="{FF2B5EF4-FFF2-40B4-BE49-F238E27FC236}">
                      <a16:creationId xmlns:a16="http://schemas.microsoft.com/office/drawing/2014/main" id="{3C7C13E6-1BC8-D867-510C-2141BD38BB1F}"/>
                    </a:ext>
                  </a:extLst>
                </p:cNvPr>
                <p:cNvPicPr/>
                <p:nvPr/>
              </p:nvPicPr>
              <p:blipFill>
                <a:blip r:embed="rId3"/>
                <a:stretch>
                  <a:fillRect/>
                </a:stretch>
              </p:blipFill>
              <p:spPr>
                <a:xfrm>
                  <a:off x="3341823" y="2087994"/>
                  <a:ext cx="2918836" cy="34903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ED10FB36-5B69-107E-A395-F55F820E4E5C}"/>
                    </a:ext>
                  </a:extLst>
                </p14:cNvPr>
                <p14:cNvContentPartPr/>
                <p14:nvPr/>
              </p14:nvContentPartPr>
              <p14:xfrm>
                <a:off x="4202561" y="2166751"/>
                <a:ext cx="2385720" cy="321840"/>
              </p14:xfrm>
            </p:contentPart>
          </mc:Choice>
          <mc:Fallback xmlns="">
            <p:pic>
              <p:nvPicPr>
                <p:cNvPr id="14" name="Ink 13">
                  <a:extLst>
                    <a:ext uri="{FF2B5EF4-FFF2-40B4-BE49-F238E27FC236}">
                      <a16:creationId xmlns:a16="http://schemas.microsoft.com/office/drawing/2014/main" id="{ED10FB36-5B69-107E-A395-F55F820E4E5C}"/>
                    </a:ext>
                  </a:extLst>
                </p:cNvPr>
                <p:cNvPicPr/>
                <p:nvPr/>
              </p:nvPicPr>
              <p:blipFill>
                <a:blip r:embed="rId5"/>
                <a:stretch>
                  <a:fillRect/>
                </a:stretch>
              </p:blipFill>
              <p:spPr>
                <a:xfrm>
                  <a:off x="4175943" y="2140184"/>
                  <a:ext cx="2438956" cy="374974"/>
                </a:xfrm>
                <a:prstGeom prst="rect">
                  <a:avLst/>
                </a:prstGeom>
              </p:spPr>
            </p:pic>
          </mc:Fallback>
        </mc:AlternateContent>
      </p:grpSp>
      <p:pic>
        <p:nvPicPr>
          <p:cNvPr id="2" name="Picture 1" descr="A blue and black logo&#10;&#10;Description automatically generated">
            <a:extLst>
              <a:ext uri="{FF2B5EF4-FFF2-40B4-BE49-F238E27FC236}">
                <a16:creationId xmlns:a16="http://schemas.microsoft.com/office/drawing/2014/main" id="{C9709A02-0078-9DE4-A340-0B5EF1D60707}"/>
              </a:ext>
            </a:extLst>
          </p:cNvPr>
          <p:cNvPicPr>
            <a:picLocks noChangeAspect="1"/>
          </p:cNvPicPr>
          <p:nvPr/>
        </p:nvPicPr>
        <p:blipFill>
          <a:blip r:embed="rId6"/>
          <a:stretch>
            <a:fillRect/>
          </a:stretch>
        </p:blipFill>
        <p:spPr>
          <a:xfrm>
            <a:off x="11389639" y="6288813"/>
            <a:ext cx="584651" cy="358763"/>
          </a:xfrm>
          <a:prstGeom prst="rect">
            <a:avLst/>
          </a:prstGeom>
        </p:spPr>
      </p:pic>
      <p:sp>
        <p:nvSpPr>
          <p:cNvPr id="5" name="TextBox 4">
            <a:extLst>
              <a:ext uri="{FF2B5EF4-FFF2-40B4-BE49-F238E27FC236}">
                <a16:creationId xmlns:a16="http://schemas.microsoft.com/office/drawing/2014/main" id="{77DF1A7B-58B6-C161-7CF1-9A3E7088371B}"/>
              </a:ext>
            </a:extLst>
          </p:cNvPr>
          <p:cNvSpPr txBox="1"/>
          <p:nvPr/>
        </p:nvSpPr>
        <p:spPr>
          <a:xfrm>
            <a:off x="5373449" y="2951210"/>
            <a:ext cx="5697146" cy="880369"/>
          </a:xfrm>
          <a:prstGeom prst="rect">
            <a:avLst/>
          </a:prstGeom>
          <a:noFill/>
        </p:spPr>
        <p:txBody>
          <a:bodyPr wrap="square" lIns="91440" tIns="45720" rIns="91440" bIns="45720" anchor="t">
            <a:spAutoFit/>
          </a:bodyPr>
          <a:lstStyle/>
          <a:p>
            <a:pPr marL="285750" indent="-285750">
              <a:lnSpc>
                <a:spcPct val="150000"/>
              </a:lnSpc>
              <a:buFont typeface="Arial"/>
              <a:buChar char="•"/>
            </a:pPr>
            <a:r>
              <a:rPr lang="en-ID">
                <a:solidFill>
                  <a:srgbClr val="004271"/>
                </a:solidFill>
                <a:ea typeface="+mn-lt"/>
                <a:cs typeface="+mn-lt"/>
              </a:rPr>
              <a:t>What does Carmichael say about freedom? </a:t>
            </a:r>
            <a:endParaRPr lang="en-US" dirty="0">
              <a:ea typeface="Calibri" panose="020F0502020204030204"/>
              <a:cs typeface="Calibri" panose="020F0502020204030204"/>
            </a:endParaRPr>
          </a:p>
          <a:p>
            <a:pPr marL="285750" indent="-285750">
              <a:lnSpc>
                <a:spcPct val="150000"/>
              </a:lnSpc>
              <a:buFont typeface="Arial"/>
              <a:buChar char="•"/>
            </a:pPr>
            <a:r>
              <a:rPr lang="en-ID" dirty="0">
                <a:solidFill>
                  <a:srgbClr val="004271"/>
                </a:solidFill>
                <a:ea typeface="+mn-lt"/>
                <a:cs typeface="+mn-lt"/>
              </a:rPr>
              <a:t>What does he say about civil rights bills? </a:t>
            </a:r>
            <a:endParaRPr lang="en-US" dirty="0">
              <a:ea typeface="Calibri" panose="020F0502020204030204"/>
              <a:cs typeface="Calibri" panose="020F0502020204030204"/>
            </a:endParaRPr>
          </a:p>
        </p:txBody>
      </p:sp>
      <p:pic>
        <p:nvPicPr>
          <p:cNvPr id="7" name="Picture 6" descr="File:Kwame Ture at a 1966 Mississippi press conference (cropped ...">
            <a:extLst>
              <a:ext uri="{FF2B5EF4-FFF2-40B4-BE49-F238E27FC236}">
                <a16:creationId xmlns:a16="http://schemas.microsoft.com/office/drawing/2014/main" id="{EA54BC7A-1948-255D-40BF-26B1234261E5}"/>
              </a:ext>
            </a:extLst>
          </p:cNvPr>
          <p:cNvPicPr>
            <a:picLocks noChangeAspect="1"/>
          </p:cNvPicPr>
          <p:nvPr/>
        </p:nvPicPr>
        <p:blipFill>
          <a:blip r:embed="rId7"/>
          <a:stretch>
            <a:fillRect/>
          </a:stretch>
        </p:blipFill>
        <p:spPr>
          <a:xfrm>
            <a:off x="1500514" y="1362075"/>
            <a:ext cx="3429000" cy="4133850"/>
          </a:xfrm>
          <a:prstGeom prst="rect">
            <a:avLst/>
          </a:prstGeom>
        </p:spPr>
      </p:pic>
    </p:spTree>
    <p:extLst>
      <p:ext uri="{BB962C8B-B14F-4D97-AF65-F5344CB8AC3E}">
        <p14:creationId xmlns:p14="http://schemas.microsoft.com/office/powerpoint/2010/main" val="1379388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2F6D0FFF-2F82-7544-A65F-839667B1D15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A186E1A-2324-4B88-7CBC-C4059D6364BE}"/>
              </a:ext>
            </a:extLst>
          </p:cNvPr>
          <p:cNvSpPr txBox="1"/>
          <p:nvPr/>
        </p:nvSpPr>
        <p:spPr>
          <a:xfrm>
            <a:off x="5369853" y="1286207"/>
            <a:ext cx="4329985" cy="1200329"/>
          </a:xfrm>
          <a:prstGeom prst="rect">
            <a:avLst/>
          </a:prstGeom>
          <a:noFill/>
        </p:spPr>
        <p:txBody>
          <a:bodyPr wrap="square" lIns="91440" tIns="45720" rIns="91440" bIns="45720" anchor="t">
            <a:spAutoFit/>
          </a:bodyPr>
          <a:lstStyle/>
          <a:p>
            <a:r>
              <a:rPr lang="en-ID" sz="3600" dirty="0">
                <a:solidFill>
                  <a:schemeClr val="accent3"/>
                </a:solidFill>
                <a:ea typeface="+mn-lt"/>
                <a:cs typeface="+mn-lt"/>
              </a:rPr>
              <a:t>Isabel Wilkerson: </a:t>
            </a:r>
            <a:br>
              <a:rPr lang="en-ID" sz="3600" dirty="0">
                <a:solidFill>
                  <a:schemeClr val="accent3"/>
                </a:solidFill>
                <a:ea typeface="+mn-lt"/>
                <a:cs typeface="+mn-lt"/>
              </a:rPr>
            </a:br>
            <a:r>
              <a:rPr lang="en-ID" sz="3600" dirty="0">
                <a:ea typeface="+mn-lt"/>
                <a:cs typeface="+mn-lt"/>
              </a:rPr>
              <a:t>Mini Lecture </a:t>
            </a:r>
            <a:endParaRPr lang="en-US" dirty="0">
              <a:ea typeface="+mn-lt"/>
              <a:cs typeface="+mn-lt"/>
            </a:endParaRPr>
          </a:p>
        </p:txBody>
      </p:sp>
      <p:grpSp>
        <p:nvGrpSpPr>
          <p:cNvPr id="12" name="Group 11">
            <a:extLst>
              <a:ext uri="{FF2B5EF4-FFF2-40B4-BE49-F238E27FC236}">
                <a16:creationId xmlns:a16="http://schemas.microsoft.com/office/drawing/2014/main" id="{FA783F6F-B3F2-59F0-24A1-2CA0C1084CBC}"/>
              </a:ext>
            </a:extLst>
          </p:cNvPr>
          <p:cNvGrpSpPr/>
          <p:nvPr/>
        </p:nvGrpSpPr>
        <p:grpSpPr>
          <a:xfrm rot="303581">
            <a:off x="5812466" y="2395393"/>
            <a:ext cx="1523730" cy="177027"/>
            <a:chOff x="3368441" y="2114551"/>
            <a:chExt cx="3219840" cy="374040"/>
          </a:xfrm>
        </p:grpSpPr>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7E107493-88B8-507F-5878-53EF25655BE8}"/>
                    </a:ext>
                  </a:extLst>
                </p14:cNvPr>
                <p14:cNvContentPartPr/>
                <p14:nvPr/>
              </p14:nvContentPartPr>
              <p14:xfrm>
                <a:off x="3368441" y="2114551"/>
                <a:ext cx="2865600" cy="295920"/>
              </p14:xfrm>
            </p:contentPart>
          </mc:Choice>
          <mc:Fallback xmlns="">
            <p:pic>
              <p:nvPicPr>
                <p:cNvPr id="13" name="Ink 12">
                  <a:extLst>
                    <a:ext uri="{FF2B5EF4-FFF2-40B4-BE49-F238E27FC236}">
                      <a16:creationId xmlns:a16="http://schemas.microsoft.com/office/drawing/2014/main" id="{7E107493-88B8-507F-5878-53EF25655BE8}"/>
                    </a:ext>
                  </a:extLst>
                </p:cNvPr>
                <p:cNvPicPr/>
                <p:nvPr/>
              </p:nvPicPr>
              <p:blipFill>
                <a:blip r:embed="rId3"/>
                <a:stretch>
                  <a:fillRect/>
                </a:stretch>
              </p:blipFill>
              <p:spPr>
                <a:xfrm>
                  <a:off x="3341823" y="2087994"/>
                  <a:ext cx="2918836" cy="34903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9D1FEAC0-3E7D-63E3-298D-1E822E0763A3}"/>
                    </a:ext>
                  </a:extLst>
                </p14:cNvPr>
                <p14:cNvContentPartPr/>
                <p14:nvPr/>
              </p14:nvContentPartPr>
              <p14:xfrm>
                <a:off x="4202561" y="2166751"/>
                <a:ext cx="2385720" cy="321840"/>
              </p14:xfrm>
            </p:contentPart>
          </mc:Choice>
          <mc:Fallback xmlns="">
            <p:pic>
              <p:nvPicPr>
                <p:cNvPr id="14" name="Ink 13">
                  <a:extLst>
                    <a:ext uri="{FF2B5EF4-FFF2-40B4-BE49-F238E27FC236}">
                      <a16:creationId xmlns:a16="http://schemas.microsoft.com/office/drawing/2014/main" id="{9D1FEAC0-3E7D-63E3-298D-1E822E0763A3}"/>
                    </a:ext>
                  </a:extLst>
                </p:cNvPr>
                <p:cNvPicPr/>
                <p:nvPr/>
              </p:nvPicPr>
              <p:blipFill>
                <a:blip r:embed="rId5"/>
                <a:stretch>
                  <a:fillRect/>
                </a:stretch>
              </p:blipFill>
              <p:spPr>
                <a:xfrm>
                  <a:off x="4175943" y="2140184"/>
                  <a:ext cx="2438956" cy="374974"/>
                </a:xfrm>
                <a:prstGeom prst="rect">
                  <a:avLst/>
                </a:prstGeom>
              </p:spPr>
            </p:pic>
          </mc:Fallback>
        </mc:AlternateContent>
      </p:grpSp>
      <p:pic>
        <p:nvPicPr>
          <p:cNvPr id="2" name="Picture 1" descr="A blue and black logo&#10;&#10;Description automatically generated">
            <a:extLst>
              <a:ext uri="{FF2B5EF4-FFF2-40B4-BE49-F238E27FC236}">
                <a16:creationId xmlns:a16="http://schemas.microsoft.com/office/drawing/2014/main" id="{52150DE2-DA70-2C29-9F88-969D84DC6FCA}"/>
              </a:ext>
            </a:extLst>
          </p:cNvPr>
          <p:cNvPicPr>
            <a:picLocks noChangeAspect="1"/>
          </p:cNvPicPr>
          <p:nvPr/>
        </p:nvPicPr>
        <p:blipFill>
          <a:blip r:embed="rId6"/>
          <a:stretch>
            <a:fillRect/>
          </a:stretch>
        </p:blipFill>
        <p:spPr>
          <a:xfrm>
            <a:off x="11389639" y="6288813"/>
            <a:ext cx="584651" cy="358763"/>
          </a:xfrm>
          <a:prstGeom prst="rect">
            <a:avLst/>
          </a:prstGeom>
        </p:spPr>
      </p:pic>
      <p:sp>
        <p:nvSpPr>
          <p:cNvPr id="5" name="TextBox 4">
            <a:extLst>
              <a:ext uri="{FF2B5EF4-FFF2-40B4-BE49-F238E27FC236}">
                <a16:creationId xmlns:a16="http://schemas.microsoft.com/office/drawing/2014/main" id="{41CFDB94-0B54-D3D6-34F3-D209FCC1CFD1}"/>
              </a:ext>
            </a:extLst>
          </p:cNvPr>
          <p:cNvSpPr txBox="1"/>
          <p:nvPr/>
        </p:nvSpPr>
        <p:spPr>
          <a:xfrm>
            <a:off x="5373449" y="2951210"/>
            <a:ext cx="5697146" cy="2542363"/>
          </a:xfrm>
          <a:prstGeom prst="rect">
            <a:avLst/>
          </a:prstGeom>
          <a:noFill/>
        </p:spPr>
        <p:txBody>
          <a:bodyPr wrap="square" lIns="91440" tIns="45720" rIns="91440" bIns="45720" anchor="t">
            <a:spAutoFit/>
          </a:bodyPr>
          <a:lstStyle/>
          <a:p>
            <a:pPr marL="285750" indent="-285750">
              <a:lnSpc>
                <a:spcPct val="150000"/>
              </a:lnSpc>
              <a:buFont typeface="Arial"/>
              <a:buChar char="•"/>
            </a:pPr>
            <a:r>
              <a:rPr lang="en-ID" dirty="0">
                <a:solidFill>
                  <a:srgbClr val="004271"/>
                </a:solidFill>
                <a:ea typeface="+mn-lt"/>
                <a:cs typeface="+mn-lt"/>
              </a:rPr>
              <a:t>African American journalist </a:t>
            </a:r>
            <a:endParaRPr lang="en-US" dirty="0">
              <a:ea typeface="Calibri" panose="020F0502020204030204"/>
              <a:cs typeface="Calibri" panose="020F0502020204030204"/>
            </a:endParaRPr>
          </a:p>
          <a:p>
            <a:pPr marL="285750" indent="-285750">
              <a:lnSpc>
                <a:spcPct val="150000"/>
              </a:lnSpc>
              <a:buFont typeface="Arial"/>
              <a:buChar char="•"/>
            </a:pPr>
            <a:r>
              <a:rPr lang="en-ID" dirty="0">
                <a:solidFill>
                  <a:srgbClr val="004271"/>
                </a:solidFill>
                <a:ea typeface="+mn-lt"/>
                <a:cs typeface="+mn-lt"/>
              </a:rPr>
              <a:t>First African American to win Pulitzer Prize for journalism </a:t>
            </a:r>
            <a:endParaRPr lang="en-US" dirty="0">
              <a:ea typeface="Calibri" panose="020F0502020204030204"/>
              <a:cs typeface="Calibri" panose="020F0502020204030204"/>
            </a:endParaRPr>
          </a:p>
          <a:p>
            <a:pPr marL="285750" indent="-285750">
              <a:lnSpc>
                <a:spcPct val="150000"/>
              </a:lnSpc>
              <a:buFont typeface="Arial"/>
              <a:buChar char="•"/>
            </a:pPr>
            <a:r>
              <a:rPr lang="en-ID" dirty="0">
                <a:solidFill>
                  <a:srgbClr val="004271"/>
                </a:solidFill>
                <a:ea typeface="+mn-lt"/>
                <a:cs typeface="+mn-lt"/>
              </a:rPr>
              <a:t>Known for two books </a:t>
            </a:r>
            <a:endParaRPr lang="en-ID" dirty="0">
              <a:ea typeface="Calibri" panose="020F0502020204030204"/>
              <a:cs typeface="Calibri" panose="020F0502020204030204"/>
            </a:endParaRPr>
          </a:p>
          <a:p>
            <a:pPr marL="742950" lvl="1" indent="-285750">
              <a:lnSpc>
                <a:spcPct val="150000"/>
              </a:lnSpc>
              <a:buFont typeface="Courier New"/>
              <a:buChar char="o"/>
            </a:pPr>
            <a:r>
              <a:rPr lang="en-ID" i="1" dirty="0">
                <a:solidFill>
                  <a:srgbClr val="004271"/>
                </a:solidFill>
                <a:ea typeface="+mn-lt"/>
                <a:cs typeface="+mn-lt"/>
              </a:rPr>
              <a:t>Warmth of Other Suns</a:t>
            </a:r>
            <a:r>
              <a:rPr lang="en-ID" dirty="0">
                <a:solidFill>
                  <a:srgbClr val="004271"/>
                </a:solidFill>
                <a:ea typeface="+mn-lt"/>
                <a:cs typeface="+mn-lt"/>
              </a:rPr>
              <a:t> about the Great Migration </a:t>
            </a:r>
            <a:endParaRPr lang="en-ID" dirty="0">
              <a:ea typeface="Calibri" panose="020F0502020204030204"/>
              <a:cs typeface="Calibri" panose="020F0502020204030204"/>
            </a:endParaRPr>
          </a:p>
          <a:p>
            <a:pPr marL="742950" lvl="1" indent="-285750">
              <a:lnSpc>
                <a:spcPct val="150000"/>
              </a:lnSpc>
              <a:buFont typeface="Courier New"/>
              <a:buChar char="o"/>
            </a:pPr>
            <a:r>
              <a:rPr lang="en-ID" i="1" dirty="0">
                <a:solidFill>
                  <a:srgbClr val="004271"/>
                </a:solidFill>
                <a:ea typeface="+mn-lt"/>
                <a:cs typeface="+mn-lt"/>
              </a:rPr>
              <a:t>Caste </a:t>
            </a:r>
            <a:r>
              <a:rPr lang="en-ID" dirty="0">
                <a:solidFill>
                  <a:srgbClr val="004271"/>
                </a:solidFill>
                <a:ea typeface="+mn-lt"/>
                <a:cs typeface="+mn-lt"/>
              </a:rPr>
              <a:t>about racial hierarchy</a:t>
            </a:r>
            <a:endParaRPr lang="en-US" dirty="0">
              <a:ea typeface="Calibri" panose="020F0502020204030204"/>
              <a:cs typeface="Calibri" panose="020F0502020204030204"/>
            </a:endParaRPr>
          </a:p>
        </p:txBody>
      </p:sp>
      <p:pic>
        <p:nvPicPr>
          <p:cNvPr id="3" name="Picture 2" descr="Archivo:Isabel wilkerson 2010.jpg - Wikipedia, la enciclopedia libre">
            <a:extLst>
              <a:ext uri="{FF2B5EF4-FFF2-40B4-BE49-F238E27FC236}">
                <a16:creationId xmlns:a16="http://schemas.microsoft.com/office/drawing/2014/main" id="{89AEAC64-BDC9-56D9-5B82-63C9C7A18773}"/>
              </a:ext>
            </a:extLst>
          </p:cNvPr>
          <p:cNvPicPr>
            <a:picLocks noChangeAspect="1"/>
          </p:cNvPicPr>
          <p:nvPr/>
        </p:nvPicPr>
        <p:blipFill>
          <a:blip r:embed="rId7"/>
          <a:stretch>
            <a:fillRect/>
          </a:stretch>
        </p:blipFill>
        <p:spPr>
          <a:xfrm>
            <a:off x="1278569" y="1288093"/>
            <a:ext cx="3298781" cy="4532334"/>
          </a:xfrm>
          <a:prstGeom prst="rect">
            <a:avLst/>
          </a:prstGeom>
        </p:spPr>
      </p:pic>
    </p:spTree>
    <p:extLst>
      <p:ext uri="{BB962C8B-B14F-4D97-AF65-F5344CB8AC3E}">
        <p14:creationId xmlns:p14="http://schemas.microsoft.com/office/powerpoint/2010/main" val="1287495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91AE5469-EB3F-875D-DA06-A845663127F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9765D25-48AF-1B71-AEBE-F03AD0BB607C}"/>
              </a:ext>
            </a:extLst>
          </p:cNvPr>
          <p:cNvSpPr txBox="1"/>
          <p:nvPr/>
        </p:nvSpPr>
        <p:spPr>
          <a:xfrm>
            <a:off x="5369853" y="1286207"/>
            <a:ext cx="4329985" cy="1200329"/>
          </a:xfrm>
          <a:prstGeom prst="rect">
            <a:avLst/>
          </a:prstGeom>
          <a:noFill/>
        </p:spPr>
        <p:txBody>
          <a:bodyPr wrap="square" lIns="91440" tIns="45720" rIns="91440" bIns="45720" anchor="t">
            <a:spAutoFit/>
          </a:bodyPr>
          <a:lstStyle/>
          <a:p>
            <a:r>
              <a:rPr lang="en-ID" sz="3600" dirty="0">
                <a:solidFill>
                  <a:schemeClr val="accent3"/>
                </a:solidFill>
                <a:ea typeface="+mn-lt"/>
                <a:cs typeface="+mn-lt"/>
              </a:rPr>
              <a:t>Isabel Wilkerson: </a:t>
            </a:r>
            <a:br>
              <a:rPr lang="en-ID" sz="3600" dirty="0">
                <a:solidFill>
                  <a:schemeClr val="accent3"/>
                </a:solidFill>
                <a:ea typeface="+mn-lt"/>
                <a:cs typeface="+mn-lt"/>
              </a:rPr>
            </a:br>
            <a:r>
              <a:rPr lang="en-ID" sz="3600" dirty="0">
                <a:ea typeface="+mn-lt"/>
                <a:cs typeface="+mn-lt"/>
              </a:rPr>
              <a:t>Read to Understand</a:t>
            </a:r>
          </a:p>
        </p:txBody>
      </p:sp>
      <p:grpSp>
        <p:nvGrpSpPr>
          <p:cNvPr id="12" name="Group 11">
            <a:extLst>
              <a:ext uri="{FF2B5EF4-FFF2-40B4-BE49-F238E27FC236}">
                <a16:creationId xmlns:a16="http://schemas.microsoft.com/office/drawing/2014/main" id="{0AA560FB-79A7-6B23-6178-2A04A9B6B4A1}"/>
              </a:ext>
            </a:extLst>
          </p:cNvPr>
          <p:cNvGrpSpPr/>
          <p:nvPr/>
        </p:nvGrpSpPr>
        <p:grpSpPr>
          <a:xfrm rot="303581">
            <a:off x="5812466" y="2395393"/>
            <a:ext cx="1523730" cy="177027"/>
            <a:chOff x="3368441" y="2114551"/>
            <a:chExt cx="3219840" cy="374040"/>
          </a:xfrm>
        </p:grpSpPr>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776A452D-63F0-C7EB-03CF-741FD7B20052}"/>
                    </a:ext>
                  </a:extLst>
                </p14:cNvPr>
                <p14:cNvContentPartPr/>
                <p14:nvPr/>
              </p14:nvContentPartPr>
              <p14:xfrm>
                <a:off x="3368441" y="2114551"/>
                <a:ext cx="2865600" cy="295920"/>
              </p14:xfrm>
            </p:contentPart>
          </mc:Choice>
          <mc:Fallback xmlns="">
            <p:pic>
              <p:nvPicPr>
                <p:cNvPr id="13" name="Ink 12">
                  <a:extLst>
                    <a:ext uri="{FF2B5EF4-FFF2-40B4-BE49-F238E27FC236}">
                      <a16:creationId xmlns:a16="http://schemas.microsoft.com/office/drawing/2014/main" id="{776A452D-63F0-C7EB-03CF-741FD7B20052}"/>
                    </a:ext>
                  </a:extLst>
                </p:cNvPr>
                <p:cNvPicPr/>
                <p:nvPr/>
              </p:nvPicPr>
              <p:blipFill>
                <a:blip r:embed="rId3"/>
                <a:stretch>
                  <a:fillRect/>
                </a:stretch>
              </p:blipFill>
              <p:spPr>
                <a:xfrm>
                  <a:off x="3341823" y="2087994"/>
                  <a:ext cx="2918836" cy="34903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30C6A1FC-9352-00A1-B1CD-9D22D4E53182}"/>
                    </a:ext>
                  </a:extLst>
                </p14:cNvPr>
                <p14:cNvContentPartPr/>
                <p14:nvPr/>
              </p14:nvContentPartPr>
              <p14:xfrm>
                <a:off x="4202561" y="2166751"/>
                <a:ext cx="2385720" cy="321840"/>
              </p14:xfrm>
            </p:contentPart>
          </mc:Choice>
          <mc:Fallback xmlns="">
            <p:pic>
              <p:nvPicPr>
                <p:cNvPr id="14" name="Ink 13">
                  <a:extLst>
                    <a:ext uri="{FF2B5EF4-FFF2-40B4-BE49-F238E27FC236}">
                      <a16:creationId xmlns:a16="http://schemas.microsoft.com/office/drawing/2014/main" id="{30C6A1FC-9352-00A1-B1CD-9D22D4E53182}"/>
                    </a:ext>
                  </a:extLst>
                </p:cNvPr>
                <p:cNvPicPr/>
                <p:nvPr/>
              </p:nvPicPr>
              <p:blipFill>
                <a:blip r:embed="rId5"/>
                <a:stretch>
                  <a:fillRect/>
                </a:stretch>
              </p:blipFill>
              <p:spPr>
                <a:xfrm>
                  <a:off x="4175943" y="2140184"/>
                  <a:ext cx="2438956" cy="374974"/>
                </a:xfrm>
                <a:prstGeom prst="rect">
                  <a:avLst/>
                </a:prstGeom>
              </p:spPr>
            </p:pic>
          </mc:Fallback>
        </mc:AlternateContent>
      </p:grpSp>
      <p:pic>
        <p:nvPicPr>
          <p:cNvPr id="2" name="Picture 1" descr="A blue and black logo&#10;&#10;Description automatically generated">
            <a:extLst>
              <a:ext uri="{FF2B5EF4-FFF2-40B4-BE49-F238E27FC236}">
                <a16:creationId xmlns:a16="http://schemas.microsoft.com/office/drawing/2014/main" id="{7789965B-865C-61D4-3428-1BD2B9455497}"/>
              </a:ext>
            </a:extLst>
          </p:cNvPr>
          <p:cNvPicPr>
            <a:picLocks noChangeAspect="1"/>
          </p:cNvPicPr>
          <p:nvPr/>
        </p:nvPicPr>
        <p:blipFill>
          <a:blip r:embed="rId6"/>
          <a:stretch>
            <a:fillRect/>
          </a:stretch>
        </p:blipFill>
        <p:spPr>
          <a:xfrm>
            <a:off x="11389639" y="6288813"/>
            <a:ext cx="584651" cy="358763"/>
          </a:xfrm>
          <a:prstGeom prst="rect">
            <a:avLst/>
          </a:prstGeom>
        </p:spPr>
      </p:pic>
      <p:sp>
        <p:nvSpPr>
          <p:cNvPr id="5" name="TextBox 4">
            <a:extLst>
              <a:ext uri="{FF2B5EF4-FFF2-40B4-BE49-F238E27FC236}">
                <a16:creationId xmlns:a16="http://schemas.microsoft.com/office/drawing/2014/main" id="{570D8D11-0F5A-F16F-690A-23523E451663}"/>
              </a:ext>
            </a:extLst>
          </p:cNvPr>
          <p:cNvSpPr txBox="1"/>
          <p:nvPr/>
        </p:nvSpPr>
        <p:spPr>
          <a:xfrm>
            <a:off x="5373449" y="2951210"/>
            <a:ext cx="5697146" cy="880369"/>
          </a:xfrm>
          <a:prstGeom prst="rect">
            <a:avLst/>
          </a:prstGeom>
          <a:noFill/>
        </p:spPr>
        <p:txBody>
          <a:bodyPr wrap="square" lIns="91440" tIns="45720" rIns="91440" bIns="45720" anchor="t">
            <a:spAutoFit/>
          </a:bodyPr>
          <a:lstStyle/>
          <a:p>
            <a:pPr marL="285750" indent="-285750">
              <a:lnSpc>
                <a:spcPct val="150000"/>
              </a:lnSpc>
              <a:buFont typeface="Arial"/>
              <a:buChar char="•"/>
            </a:pPr>
            <a:r>
              <a:rPr lang="en-ID" dirty="0">
                <a:solidFill>
                  <a:srgbClr val="004271"/>
                </a:solidFill>
                <a:ea typeface="+mn-lt"/>
                <a:cs typeface="+mn-lt"/>
              </a:rPr>
              <a:t>How does Wilkerson use the metaphor of a house to describe the history of the United States?</a:t>
            </a:r>
            <a:endParaRPr lang="en-US" dirty="0">
              <a:ea typeface="Calibri" panose="020F0502020204030204"/>
              <a:cs typeface="Calibri" panose="020F0502020204030204"/>
            </a:endParaRPr>
          </a:p>
        </p:txBody>
      </p:sp>
      <p:pic>
        <p:nvPicPr>
          <p:cNvPr id="3" name="Picture 2" descr="Archivo:Isabel wilkerson 2010.jpg - Wikipedia, la enciclopedia libre">
            <a:extLst>
              <a:ext uri="{FF2B5EF4-FFF2-40B4-BE49-F238E27FC236}">
                <a16:creationId xmlns:a16="http://schemas.microsoft.com/office/drawing/2014/main" id="{F3039A16-CF62-EDDA-2C51-2CE46BE7D6AF}"/>
              </a:ext>
            </a:extLst>
          </p:cNvPr>
          <p:cNvPicPr>
            <a:picLocks noChangeAspect="1"/>
          </p:cNvPicPr>
          <p:nvPr/>
        </p:nvPicPr>
        <p:blipFill>
          <a:blip r:embed="rId7"/>
          <a:stretch>
            <a:fillRect/>
          </a:stretch>
        </p:blipFill>
        <p:spPr>
          <a:xfrm>
            <a:off x="1278569" y="1288093"/>
            <a:ext cx="3298781" cy="4532334"/>
          </a:xfrm>
          <a:prstGeom prst="rect">
            <a:avLst/>
          </a:prstGeom>
        </p:spPr>
      </p:pic>
    </p:spTree>
    <p:extLst>
      <p:ext uri="{BB962C8B-B14F-4D97-AF65-F5344CB8AC3E}">
        <p14:creationId xmlns:p14="http://schemas.microsoft.com/office/powerpoint/2010/main" val="2197210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07435176-61E8-68F5-7CF4-08DA83CF03D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350AED7-A9F9-7AFE-13D8-D3ADB0828729}"/>
              </a:ext>
            </a:extLst>
          </p:cNvPr>
          <p:cNvSpPr txBox="1"/>
          <p:nvPr/>
        </p:nvSpPr>
        <p:spPr>
          <a:xfrm>
            <a:off x="7541031" y="1651549"/>
            <a:ext cx="4329985" cy="1200329"/>
          </a:xfrm>
          <a:prstGeom prst="rect">
            <a:avLst/>
          </a:prstGeom>
          <a:noFill/>
        </p:spPr>
        <p:txBody>
          <a:bodyPr wrap="square" lIns="91440" tIns="45720" rIns="91440" bIns="45720" anchor="t">
            <a:spAutoFit/>
          </a:bodyPr>
          <a:lstStyle/>
          <a:p>
            <a:r>
              <a:rPr lang="en-ID" sz="3600" dirty="0">
                <a:solidFill>
                  <a:schemeClr val="accent3"/>
                </a:solidFill>
                <a:ea typeface="+mn-lt"/>
                <a:cs typeface="+mn-lt"/>
                <a:hlinkClick r:id="rId2">
                  <a:extLst>
                    <a:ext uri="{A12FA001-AC4F-418D-AE19-62706E023703}">
                      <ahyp:hlinkClr xmlns:ahyp="http://schemas.microsoft.com/office/drawing/2018/hyperlinkcolor" val="tx"/>
                    </a:ext>
                  </a:extLst>
                </a:hlinkClick>
              </a:rPr>
              <a:t>Malcolm X (Video 1):</a:t>
            </a:r>
            <a:r>
              <a:rPr lang="en-ID" sz="3600" dirty="0">
                <a:ea typeface="+mn-lt"/>
                <a:cs typeface="+mn-lt"/>
              </a:rPr>
              <a:t> Watch to Understand</a:t>
            </a:r>
            <a:endParaRPr lang="en-US" dirty="0">
              <a:ea typeface="+mn-lt"/>
              <a:cs typeface="+mn-lt"/>
            </a:endParaRPr>
          </a:p>
        </p:txBody>
      </p:sp>
      <p:grpSp>
        <p:nvGrpSpPr>
          <p:cNvPr id="12" name="Group 11">
            <a:extLst>
              <a:ext uri="{FF2B5EF4-FFF2-40B4-BE49-F238E27FC236}">
                <a16:creationId xmlns:a16="http://schemas.microsoft.com/office/drawing/2014/main" id="{2E4FED3B-79BF-AC0B-AFD1-BF2A35136F90}"/>
              </a:ext>
            </a:extLst>
          </p:cNvPr>
          <p:cNvGrpSpPr/>
          <p:nvPr/>
        </p:nvGrpSpPr>
        <p:grpSpPr>
          <a:xfrm rot="303581">
            <a:off x="8651699" y="2760736"/>
            <a:ext cx="1523730" cy="177027"/>
            <a:chOff x="3368441" y="2114551"/>
            <a:chExt cx="3219840" cy="374040"/>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94EE2476-6ABD-2ADC-81D8-CC558C446E96}"/>
                    </a:ext>
                  </a:extLst>
                </p14:cNvPr>
                <p14:cNvContentPartPr/>
                <p14:nvPr/>
              </p14:nvContentPartPr>
              <p14:xfrm>
                <a:off x="3368441" y="2114551"/>
                <a:ext cx="2865600" cy="295920"/>
              </p14:xfrm>
            </p:contentPart>
          </mc:Choice>
          <mc:Fallback xmlns="">
            <p:pic>
              <p:nvPicPr>
                <p:cNvPr id="13" name="Ink 12">
                  <a:extLst>
                    <a:ext uri="{FF2B5EF4-FFF2-40B4-BE49-F238E27FC236}">
                      <a16:creationId xmlns:a16="http://schemas.microsoft.com/office/drawing/2014/main" id="{94EE2476-6ABD-2ADC-81D8-CC558C446E96}"/>
                    </a:ext>
                  </a:extLst>
                </p:cNvPr>
                <p:cNvPicPr/>
                <p:nvPr/>
              </p:nvPicPr>
              <p:blipFill>
                <a:blip r:embed="rId4"/>
                <a:stretch>
                  <a:fillRect/>
                </a:stretch>
              </p:blipFill>
              <p:spPr>
                <a:xfrm>
                  <a:off x="3341823" y="2087994"/>
                  <a:ext cx="2918836" cy="34903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B5B32A5A-F3D0-0763-C16A-93263D6E5769}"/>
                    </a:ext>
                  </a:extLst>
                </p14:cNvPr>
                <p14:cNvContentPartPr/>
                <p14:nvPr/>
              </p14:nvContentPartPr>
              <p14:xfrm>
                <a:off x="4202561" y="2166751"/>
                <a:ext cx="2385720" cy="321840"/>
              </p14:xfrm>
            </p:contentPart>
          </mc:Choice>
          <mc:Fallback xmlns="">
            <p:pic>
              <p:nvPicPr>
                <p:cNvPr id="14" name="Ink 13">
                  <a:extLst>
                    <a:ext uri="{FF2B5EF4-FFF2-40B4-BE49-F238E27FC236}">
                      <a16:creationId xmlns:a16="http://schemas.microsoft.com/office/drawing/2014/main" id="{B5B32A5A-F3D0-0763-C16A-93263D6E5769}"/>
                    </a:ext>
                  </a:extLst>
                </p:cNvPr>
                <p:cNvPicPr/>
                <p:nvPr/>
              </p:nvPicPr>
              <p:blipFill>
                <a:blip r:embed="rId6"/>
                <a:stretch>
                  <a:fillRect/>
                </a:stretch>
              </p:blipFill>
              <p:spPr>
                <a:xfrm>
                  <a:off x="4175943" y="2140184"/>
                  <a:ext cx="2438956" cy="374974"/>
                </a:xfrm>
                <a:prstGeom prst="rect">
                  <a:avLst/>
                </a:prstGeom>
              </p:spPr>
            </p:pic>
          </mc:Fallback>
        </mc:AlternateContent>
      </p:grpSp>
      <p:pic>
        <p:nvPicPr>
          <p:cNvPr id="2" name="Picture 1" descr="A blue and black logo&#10;&#10;Description automatically generated">
            <a:extLst>
              <a:ext uri="{FF2B5EF4-FFF2-40B4-BE49-F238E27FC236}">
                <a16:creationId xmlns:a16="http://schemas.microsoft.com/office/drawing/2014/main" id="{2B43E2EA-44B2-8B54-3325-A56816DC1A4E}"/>
              </a:ext>
            </a:extLst>
          </p:cNvPr>
          <p:cNvPicPr>
            <a:picLocks noChangeAspect="1"/>
          </p:cNvPicPr>
          <p:nvPr/>
        </p:nvPicPr>
        <p:blipFill>
          <a:blip r:embed="rId7"/>
          <a:stretch>
            <a:fillRect/>
          </a:stretch>
        </p:blipFill>
        <p:spPr>
          <a:xfrm>
            <a:off x="11389639" y="6288813"/>
            <a:ext cx="584651" cy="358763"/>
          </a:xfrm>
          <a:prstGeom prst="rect">
            <a:avLst/>
          </a:prstGeom>
        </p:spPr>
      </p:pic>
      <p:sp>
        <p:nvSpPr>
          <p:cNvPr id="6" name="TextBox 5">
            <a:extLst>
              <a:ext uri="{FF2B5EF4-FFF2-40B4-BE49-F238E27FC236}">
                <a16:creationId xmlns:a16="http://schemas.microsoft.com/office/drawing/2014/main" id="{EC326584-5D8D-E917-B5AE-951F5749E810}"/>
              </a:ext>
            </a:extLst>
          </p:cNvPr>
          <p:cNvSpPr txBox="1"/>
          <p:nvPr/>
        </p:nvSpPr>
        <p:spPr>
          <a:xfrm>
            <a:off x="7638572" y="3159977"/>
            <a:ext cx="3943503" cy="2542363"/>
          </a:xfrm>
          <a:prstGeom prst="rect">
            <a:avLst/>
          </a:prstGeom>
          <a:noFill/>
        </p:spPr>
        <p:txBody>
          <a:bodyPr wrap="square" lIns="91440" tIns="45720" rIns="91440" bIns="45720" anchor="t">
            <a:spAutoFit/>
          </a:bodyPr>
          <a:lstStyle/>
          <a:p>
            <a:pPr marL="285750" indent="-285750">
              <a:lnSpc>
                <a:spcPct val="150000"/>
              </a:lnSpc>
              <a:buFont typeface="Arial"/>
              <a:buChar char="•"/>
            </a:pPr>
            <a:r>
              <a:rPr lang="en-ID" dirty="0">
                <a:solidFill>
                  <a:srgbClr val="004271"/>
                </a:solidFill>
                <a:ea typeface="+mn-lt"/>
                <a:cs typeface="+mn-lt"/>
              </a:rPr>
              <a:t>What does Malcolm X want Black people to do about oppression? </a:t>
            </a:r>
            <a:endParaRPr lang="en-US" dirty="0">
              <a:ea typeface="Calibri" panose="020F0502020204030204"/>
              <a:cs typeface="Calibri" panose="020F0502020204030204"/>
            </a:endParaRPr>
          </a:p>
          <a:p>
            <a:pPr marL="285750" indent="-285750">
              <a:lnSpc>
                <a:spcPct val="150000"/>
              </a:lnSpc>
              <a:buFont typeface="Arial"/>
              <a:buChar char="•"/>
            </a:pPr>
            <a:r>
              <a:rPr lang="en-ID" dirty="0">
                <a:solidFill>
                  <a:srgbClr val="004271"/>
                </a:solidFill>
                <a:ea typeface="+mn-lt"/>
                <a:cs typeface="+mn-lt"/>
              </a:rPr>
              <a:t>In your own words, what is Malcolm X trying to say about “hate”? </a:t>
            </a:r>
            <a:endParaRPr lang="en-ID" dirty="0">
              <a:ea typeface="Calibri" panose="020F0502020204030204"/>
              <a:cs typeface="Calibri" panose="020F0502020204030204"/>
            </a:endParaRPr>
          </a:p>
          <a:p>
            <a:pPr marL="285750" indent="-285750">
              <a:lnSpc>
                <a:spcPct val="150000"/>
              </a:lnSpc>
              <a:buFont typeface="Arial"/>
              <a:buChar char="•"/>
            </a:pPr>
            <a:r>
              <a:rPr lang="en-ID" dirty="0">
                <a:solidFill>
                  <a:srgbClr val="004271"/>
                </a:solidFill>
                <a:ea typeface="+mn-lt"/>
                <a:cs typeface="+mn-lt"/>
              </a:rPr>
              <a:t>What does he say about America’s house? </a:t>
            </a:r>
            <a:endParaRPr lang="en-US" dirty="0">
              <a:ea typeface="Calibri" panose="020F0502020204030204"/>
              <a:cs typeface="Calibri" panose="020F0502020204030204"/>
            </a:endParaRPr>
          </a:p>
        </p:txBody>
      </p:sp>
      <p:pic>
        <p:nvPicPr>
          <p:cNvPr id="7" name="Picture 6" descr="Malcolm X’s Fiery Speech Addressing Police Brutality&#10;&#10;In 1962, a confrontation with the LAPD outside a mosque resulted in the death of a Nation of Islam member. It was an event seized on by an outraged Malcolm X, who would condemn it in an impassioned speech.&#10;&#10;From the Series: The Lost Tapes: Malcolm X http://bit.ly/2Dun05T">
            <a:extLst>
              <a:ext uri="{FF2B5EF4-FFF2-40B4-BE49-F238E27FC236}">
                <a16:creationId xmlns:a16="http://schemas.microsoft.com/office/drawing/2014/main" id="{448FBE91-EBCA-5D97-BD68-71758523A606}"/>
              </a:ext>
            </a:extLst>
          </p:cNvPr>
          <p:cNvPicPr>
            <a:picLocks noChangeAspect="1"/>
          </p:cNvPicPr>
          <p:nvPr/>
        </p:nvPicPr>
        <p:blipFill>
          <a:blip r:embed="rId8"/>
          <a:stretch>
            <a:fillRect/>
          </a:stretch>
        </p:blipFill>
        <p:spPr>
          <a:xfrm>
            <a:off x="599814" y="1792527"/>
            <a:ext cx="6545633" cy="3753111"/>
          </a:xfrm>
          <a:prstGeom prst="rect">
            <a:avLst/>
          </a:prstGeom>
        </p:spPr>
      </p:pic>
    </p:spTree>
    <p:extLst>
      <p:ext uri="{BB962C8B-B14F-4D97-AF65-F5344CB8AC3E}">
        <p14:creationId xmlns:p14="http://schemas.microsoft.com/office/powerpoint/2010/main" val="879816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57F48747-2491-89B1-EC34-E4C80617AEC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8D39552-F541-4428-4451-4A1EC3A5F845}"/>
              </a:ext>
            </a:extLst>
          </p:cNvPr>
          <p:cNvSpPr txBox="1"/>
          <p:nvPr/>
        </p:nvSpPr>
        <p:spPr>
          <a:xfrm>
            <a:off x="7541031" y="1651549"/>
            <a:ext cx="4329985" cy="1200329"/>
          </a:xfrm>
          <a:prstGeom prst="rect">
            <a:avLst/>
          </a:prstGeom>
          <a:noFill/>
        </p:spPr>
        <p:txBody>
          <a:bodyPr wrap="square" lIns="91440" tIns="45720" rIns="91440" bIns="45720" anchor="t">
            <a:spAutoFit/>
          </a:bodyPr>
          <a:lstStyle/>
          <a:p>
            <a:r>
              <a:rPr lang="en-ID" sz="3600" dirty="0">
                <a:solidFill>
                  <a:schemeClr val="accent3"/>
                </a:solidFill>
                <a:ea typeface="+mn-lt"/>
                <a:cs typeface="+mn-lt"/>
                <a:hlinkClick r:id="rId2">
                  <a:extLst>
                    <a:ext uri="{A12FA001-AC4F-418D-AE19-62706E023703}">
                      <ahyp:hlinkClr xmlns:ahyp="http://schemas.microsoft.com/office/drawing/2018/hyperlinkcolor" val="tx"/>
                    </a:ext>
                  </a:extLst>
                </a:hlinkClick>
              </a:rPr>
              <a:t>Malcolm X (Video 2):</a:t>
            </a:r>
            <a:r>
              <a:rPr lang="en-ID" sz="3600" dirty="0">
                <a:ea typeface="+mn-lt"/>
                <a:cs typeface="+mn-lt"/>
              </a:rPr>
              <a:t> Watch to Understand</a:t>
            </a:r>
            <a:endParaRPr lang="en-US" dirty="0">
              <a:ea typeface="+mn-lt"/>
              <a:cs typeface="+mn-lt"/>
            </a:endParaRPr>
          </a:p>
        </p:txBody>
      </p:sp>
      <p:grpSp>
        <p:nvGrpSpPr>
          <p:cNvPr id="12" name="Group 11">
            <a:extLst>
              <a:ext uri="{FF2B5EF4-FFF2-40B4-BE49-F238E27FC236}">
                <a16:creationId xmlns:a16="http://schemas.microsoft.com/office/drawing/2014/main" id="{511BFEAC-860D-422F-6B1D-1459276B3426}"/>
              </a:ext>
            </a:extLst>
          </p:cNvPr>
          <p:cNvGrpSpPr/>
          <p:nvPr/>
        </p:nvGrpSpPr>
        <p:grpSpPr>
          <a:xfrm rot="303581">
            <a:off x="8651699" y="2760736"/>
            <a:ext cx="1523730" cy="177027"/>
            <a:chOff x="3368441" y="2114551"/>
            <a:chExt cx="3219840" cy="374040"/>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A854516E-46BF-02BD-3FA9-00206B4A9876}"/>
                    </a:ext>
                  </a:extLst>
                </p14:cNvPr>
                <p14:cNvContentPartPr/>
                <p14:nvPr/>
              </p14:nvContentPartPr>
              <p14:xfrm>
                <a:off x="3368441" y="2114551"/>
                <a:ext cx="2865600" cy="295920"/>
              </p14:xfrm>
            </p:contentPart>
          </mc:Choice>
          <mc:Fallback xmlns="">
            <p:pic>
              <p:nvPicPr>
                <p:cNvPr id="13" name="Ink 12">
                  <a:extLst>
                    <a:ext uri="{FF2B5EF4-FFF2-40B4-BE49-F238E27FC236}">
                      <a16:creationId xmlns:a16="http://schemas.microsoft.com/office/drawing/2014/main" id="{A854516E-46BF-02BD-3FA9-00206B4A9876}"/>
                    </a:ext>
                  </a:extLst>
                </p:cNvPr>
                <p:cNvPicPr/>
                <p:nvPr/>
              </p:nvPicPr>
              <p:blipFill>
                <a:blip r:embed="rId4"/>
                <a:stretch>
                  <a:fillRect/>
                </a:stretch>
              </p:blipFill>
              <p:spPr>
                <a:xfrm>
                  <a:off x="3341823" y="2087994"/>
                  <a:ext cx="2918836" cy="34903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DDC876E4-44B6-E982-9F0A-FA6F57206496}"/>
                    </a:ext>
                  </a:extLst>
                </p14:cNvPr>
                <p14:cNvContentPartPr/>
                <p14:nvPr/>
              </p14:nvContentPartPr>
              <p14:xfrm>
                <a:off x="4202561" y="2166751"/>
                <a:ext cx="2385720" cy="321840"/>
              </p14:xfrm>
            </p:contentPart>
          </mc:Choice>
          <mc:Fallback xmlns="">
            <p:pic>
              <p:nvPicPr>
                <p:cNvPr id="14" name="Ink 13">
                  <a:extLst>
                    <a:ext uri="{FF2B5EF4-FFF2-40B4-BE49-F238E27FC236}">
                      <a16:creationId xmlns:a16="http://schemas.microsoft.com/office/drawing/2014/main" id="{DDC876E4-44B6-E982-9F0A-FA6F57206496}"/>
                    </a:ext>
                  </a:extLst>
                </p:cNvPr>
                <p:cNvPicPr/>
                <p:nvPr/>
              </p:nvPicPr>
              <p:blipFill>
                <a:blip r:embed="rId6"/>
                <a:stretch>
                  <a:fillRect/>
                </a:stretch>
              </p:blipFill>
              <p:spPr>
                <a:xfrm>
                  <a:off x="4175943" y="2140184"/>
                  <a:ext cx="2438956" cy="374974"/>
                </a:xfrm>
                <a:prstGeom prst="rect">
                  <a:avLst/>
                </a:prstGeom>
              </p:spPr>
            </p:pic>
          </mc:Fallback>
        </mc:AlternateContent>
      </p:grpSp>
      <p:pic>
        <p:nvPicPr>
          <p:cNvPr id="2" name="Picture 1" descr="A blue and black logo&#10;&#10;Description automatically generated">
            <a:extLst>
              <a:ext uri="{FF2B5EF4-FFF2-40B4-BE49-F238E27FC236}">
                <a16:creationId xmlns:a16="http://schemas.microsoft.com/office/drawing/2014/main" id="{B8394DE0-E1BC-B660-7D40-CE693A5366CC}"/>
              </a:ext>
            </a:extLst>
          </p:cNvPr>
          <p:cNvPicPr>
            <a:picLocks noChangeAspect="1"/>
          </p:cNvPicPr>
          <p:nvPr/>
        </p:nvPicPr>
        <p:blipFill>
          <a:blip r:embed="rId7"/>
          <a:stretch>
            <a:fillRect/>
          </a:stretch>
        </p:blipFill>
        <p:spPr>
          <a:xfrm>
            <a:off x="11389639" y="6288813"/>
            <a:ext cx="584651" cy="358763"/>
          </a:xfrm>
          <a:prstGeom prst="rect">
            <a:avLst/>
          </a:prstGeom>
        </p:spPr>
      </p:pic>
      <p:sp>
        <p:nvSpPr>
          <p:cNvPr id="6" name="TextBox 5">
            <a:extLst>
              <a:ext uri="{FF2B5EF4-FFF2-40B4-BE49-F238E27FC236}">
                <a16:creationId xmlns:a16="http://schemas.microsoft.com/office/drawing/2014/main" id="{7C5471F8-F1B4-4963-F0FB-1E8EDE5AFBB2}"/>
              </a:ext>
            </a:extLst>
          </p:cNvPr>
          <p:cNvSpPr txBox="1"/>
          <p:nvPr/>
        </p:nvSpPr>
        <p:spPr>
          <a:xfrm>
            <a:off x="7638572" y="3159977"/>
            <a:ext cx="3943503" cy="2957861"/>
          </a:xfrm>
          <a:prstGeom prst="rect">
            <a:avLst/>
          </a:prstGeom>
          <a:noFill/>
        </p:spPr>
        <p:txBody>
          <a:bodyPr wrap="square" lIns="91440" tIns="45720" rIns="91440" bIns="45720" anchor="t">
            <a:spAutoFit/>
          </a:bodyPr>
          <a:lstStyle/>
          <a:p>
            <a:pPr marL="285750" indent="-285750">
              <a:lnSpc>
                <a:spcPct val="150000"/>
              </a:lnSpc>
              <a:buFont typeface="Arial"/>
              <a:buChar char="•"/>
            </a:pPr>
            <a:r>
              <a:rPr lang="en-ID" dirty="0">
                <a:solidFill>
                  <a:srgbClr val="004271"/>
                </a:solidFill>
                <a:ea typeface="+mn-lt"/>
                <a:cs typeface="+mn-lt"/>
              </a:rPr>
              <a:t>What does Malcolm X say about police brutality? </a:t>
            </a:r>
            <a:endParaRPr lang="en-US" dirty="0">
              <a:ea typeface="+mn-lt"/>
              <a:cs typeface="+mn-lt"/>
            </a:endParaRPr>
          </a:p>
          <a:p>
            <a:pPr marL="285750" indent="-285750">
              <a:lnSpc>
                <a:spcPct val="150000"/>
              </a:lnSpc>
              <a:buFont typeface="Arial"/>
              <a:buChar char="•"/>
            </a:pPr>
            <a:r>
              <a:rPr lang="en-ID" dirty="0">
                <a:solidFill>
                  <a:srgbClr val="004271"/>
                </a:solidFill>
                <a:ea typeface="+mn-lt"/>
                <a:cs typeface="+mn-lt"/>
              </a:rPr>
              <a:t>What evidence does he provide that Black people rarely get justice in the legal system? </a:t>
            </a:r>
            <a:endParaRPr lang="en-ID" dirty="0">
              <a:ea typeface="Calibri" panose="020F0502020204030204"/>
              <a:cs typeface="Calibri" panose="020F0502020204030204"/>
            </a:endParaRPr>
          </a:p>
          <a:p>
            <a:pPr marL="285750" indent="-285750">
              <a:lnSpc>
                <a:spcPct val="150000"/>
              </a:lnSpc>
              <a:buFont typeface="Arial"/>
              <a:buChar char="•"/>
            </a:pPr>
            <a:r>
              <a:rPr lang="en-ID" dirty="0">
                <a:solidFill>
                  <a:srgbClr val="004271"/>
                </a:solidFill>
                <a:ea typeface="+mn-lt"/>
                <a:cs typeface="+mn-lt"/>
              </a:rPr>
              <a:t>Why does he believe America’s democracy is a hypocrisy? </a:t>
            </a:r>
            <a:endParaRPr lang="en-US" dirty="0">
              <a:ea typeface="+mn-lt"/>
              <a:cs typeface="+mn-lt"/>
            </a:endParaRPr>
          </a:p>
        </p:txBody>
      </p:sp>
      <p:pic>
        <p:nvPicPr>
          <p:cNvPr id="3" name="Picture 2" descr="Malcolm X Speech &quot;Democracy is Hypocrisy&quot;&#10;&#10;Noted Civil Rights Activist Malcolm X delivers the Speech &quot;Democracy is Hypocrisy&quot;. Excerpt taken from Great Speeches Volume 16 from Educational Video Group, Inc. available at http://www.evgonline.com">
            <a:extLst>
              <a:ext uri="{FF2B5EF4-FFF2-40B4-BE49-F238E27FC236}">
                <a16:creationId xmlns:a16="http://schemas.microsoft.com/office/drawing/2014/main" id="{CE652424-EE29-2B47-34D9-F908213E40D8}"/>
              </a:ext>
            </a:extLst>
          </p:cNvPr>
          <p:cNvPicPr>
            <a:picLocks noChangeAspect="1"/>
          </p:cNvPicPr>
          <p:nvPr/>
        </p:nvPicPr>
        <p:blipFill>
          <a:blip r:embed="rId8"/>
          <a:stretch>
            <a:fillRect/>
          </a:stretch>
        </p:blipFill>
        <p:spPr>
          <a:xfrm>
            <a:off x="656247" y="1790896"/>
            <a:ext cx="6683288" cy="3756373"/>
          </a:xfrm>
          <a:prstGeom prst="rect">
            <a:avLst/>
          </a:prstGeom>
        </p:spPr>
      </p:pic>
    </p:spTree>
    <p:extLst>
      <p:ext uri="{BB962C8B-B14F-4D97-AF65-F5344CB8AC3E}">
        <p14:creationId xmlns:p14="http://schemas.microsoft.com/office/powerpoint/2010/main" val="2936740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1F358555-A408-D861-DA7B-747AD88DABC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BFEE2E-9A19-933E-5400-8C88FACE3B6A}"/>
              </a:ext>
            </a:extLst>
          </p:cNvPr>
          <p:cNvSpPr txBox="1"/>
          <p:nvPr/>
        </p:nvSpPr>
        <p:spPr>
          <a:xfrm>
            <a:off x="7541031" y="1651549"/>
            <a:ext cx="4329985" cy="1754326"/>
          </a:xfrm>
          <a:prstGeom prst="rect">
            <a:avLst/>
          </a:prstGeom>
          <a:noFill/>
        </p:spPr>
        <p:txBody>
          <a:bodyPr wrap="square" lIns="91440" tIns="45720" rIns="91440" bIns="45720" anchor="t">
            <a:spAutoFit/>
          </a:bodyPr>
          <a:lstStyle/>
          <a:p>
            <a:r>
              <a:rPr lang="en-ID" sz="3600" dirty="0">
                <a:solidFill>
                  <a:schemeClr val="accent3"/>
                </a:solidFill>
                <a:ea typeface="+mn-lt"/>
                <a:cs typeface="+mn-lt"/>
                <a:hlinkClick r:id="rId2">
                  <a:extLst>
                    <a:ext uri="{A12FA001-AC4F-418D-AE19-62706E023703}">
                      <ahyp:hlinkClr xmlns:ahyp="http://schemas.microsoft.com/office/drawing/2018/hyperlinkcolor" val="tx"/>
                    </a:ext>
                  </a:extLst>
                </a:hlinkClick>
              </a:rPr>
              <a:t>Toni Morrison:</a:t>
            </a:r>
            <a:r>
              <a:rPr lang="en-ID" sz="3600" dirty="0">
                <a:solidFill>
                  <a:schemeClr val="accent3"/>
                </a:solidFill>
                <a:ea typeface="+mn-lt"/>
                <a:cs typeface="+mn-lt"/>
              </a:rPr>
              <a:t> </a:t>
            </a:r>
            <a:r>
              <a:rPr lang="en-ID" sz="3600" dirty="0">
                <a:ea typeface="+mn-lt"/>
                <a:cs typeface="+mn-lt"/>
              </a:rPr>
              <a:t>Interesting Facts (Video)</a:t>
            </a:r>
            <a:endParaRPr lang="en-US" dirty="0"/>
          </a:p>
        </p:txBody>
      </p:sp>
      <p:grpSp>
        <p:nvGrpSpPr>
          <p:cNvPr id="12" name="Group 11">
            <a:extLst>
              <a:ext uri="{FF2B5EF4-FFF2-40B4-BE49-F238E27FC236}">
                <a16:creationId xmlns:a16="http://schemas.microsoft.com/office/drawing/2014/main" id="{AF37A688-6EAD-6287-6F7B-C1BD7BE85E6A}"/>
              </a:ext>
            </a:extLst>
          </p:cNvPr>
          <p:cNvGrpSpPr/>
          <p:nvPr/>
        </p:nvGrpSpPr>
        <p:grpSpPr>
          <a:xfrm rot="303581">
            <a:off x="8620384" y="3491421"/>
            <a:ext cx="1523730" cy="177027"/>
            <a:chOff x="3368441" y="2114551"/>
            <a:chExt cx="3219840" cy="374040"/>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38E63AFE-13D3-A446-8510-5D22EBE329A4}"/>
                    </a:ext>
                  </a:extLst>
                </p14:cNvPr>
                <p14:cNvContentPartPr/>
                <p14:nvPr/>
              </p14:nvContentPartPr>
              <p14:xfrm>
                <a:off x="3368441" y="2114551"/>
                <a:ext cx="2865600" cy="295920"/>
              </p14:xfrm>
            </p:contentPart>
          </mc:Choice>
          <mc:Fallback xmlns="">
            <p:pic>
              <p:nvPicPr>
                <p:cNvPr id="13" name="Ink 12">
                  <a:extLst>
                    <a:ext uri="{FF2B5EF4-FFF2-40B4-BE49-F238E27FC236}">
                      <a16:creationId xmlns:a16="http://schemas.microsoft.com/office/drawing/2014/main" id="{38E63AFE-13D3-A446-8510-5D22EBE329A4}"/>
                    </a:ext>
                  </a:extLst>
                </p:cNvPr>
                <p:cNvPicPr/>
                <p:nvPr/>
              </p:nvPicPr>
              <p:blipFill>
                <a:blip r:embed="rId4"/>
                <a:stretch>
                  <a:fillRect/>
                </a:stretch>
              </p:blipFill>
              <p:spPr>
                <a:xfrm>
                  <a:off x="3341823" y="2087994"/>
                  <a:ext cx="2918836" cy="34903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D5153B90-6F6B-2ACA-08EB-8EB59D160646}"/>
                    </a:ext>
                  </a:extLst>
                </p14:cNvPr>
                <p14:cNvContentPartPr/>
                <p14:nvPr/>
              </p14:nvContentPartPr>
              <p14:xfrm>
                <a:off x="4202561" y="2166751"/>
                <a:ext cx="2385720" cy="321840"/>
              </p14:xfrm>
            </p:contentPart>
          </mc:Choice>
          <mc:Fallback xmlns="">
            <p:pic>
              <p:nvPicPr>
                <p:cNvPr id="14" name="Ink 13">
                  <a:extLst>
                    <a:ext uri="{FF2B5EF4-FFF2-40B4-BE49-F238E27FC236}">
                      <a16:creationId xmlns:a16="http://schemas.microsoft.com/office/drawing/2014/main" id="{D5153B90-6F6B-2ACA-08EB-8EB59D160646}"/>
                    </a:ext>
                  </a:extLst>
                </p:cNvPr>
                <p:cNvPicPr/>
                <p:nvPr/>
              </p:nvPicPr>
              <p:blipFill>
                <a:blip r:embed="rId6"/>
                <a:stretch>
                  <a:fillRect/>
                </a:stretch>
              </p:blipFill>
              <p:spPr>
                <a:xfrm>
                  <a:off x="4175943" y="2140184"/>
                  <a:ext cx="2438956" cy="374974"/>
                </a:xfrm>
                <a:prstGeom prst="rect">
                  <a:avLst/>
                </a:prstGeom>
              </p:spPr>
            </p:pic>
          </mc:Fallback>
        </mc:AlternateContent>
      </p:grpSp>
      <p:pic>
        <p:nvPicPr>
          <p:cNvPr id="2" name="Picture 1" descr="A blue and black logo&#10;&#10;Description automatically generated">
            <a:extLst>
              <a:ext uri="{FF2B5EF4-FFF2-40B4-BE49-F238E27FC236}">
                <a16:creationId xmlns:a16="http://schemas.microsoft.com/office/drawing/2014/main" id="{1187C817-0F17-277A-B2DB-5E01468B8850}"/>
              </a:ext>
            </a:extLst>
          </p:cNvPr>
          <p:cNvPicPr>
            <a:picLocks noChangeAspect="1"/>
          </p:cNvPicPr>
          <p:nvPr/>
        </p:nvPicPr>
        <p:blipFill>
          <a:blip r:embed="rId7"/>
          <a:stretch>
            <a:fillRect/>
          </a:stretch>
        </p:blipFill>
        <p:spPr>
          <a:xfrm>
            <a:off x="11389639" y="6288813"/>
            <a:ext cx="584651" cy="358763"/>
          </a:xfrm>
          <a:prstGeom prst="rect">
            <a:avLst/>
          </a:prstGeom>
        </p:spPr>
      </p:pic>
      <p:pic>
        <p:nvPicPr>
          <p:cNvPr id="5" name="Picture 4" descr="Discovering the Biography of Toni Morrison | Video Summary&#10;&#10;When examining the life of author Toni Morrison her contributions to the literary world are amazing. With books like, &quot;Beloved,&quot; &quot;Song of Solomon,&quot; &quot;The Bluest Eye,&quot; and more her stories created fans around the world. Join us as we share fun and interesting facts about Morrison who is a Nobel Prize winner and more just to name a few from her bio celebrating Black History Month. Her story will draw you in and for many looking for history read aloud in video form this is for you.&#10;#tonimorrison #africanamericanliterature #FresbergCartoon&#10;&#10;Each week we highlight interesting facts about American Black History Facts, U.S. History Facts, Introductions to Black History for High School Students, and more. That is where we share fun moments in history you might not know in 2 minute (Plus) videos all about learning with interesting facts about historical figures. Please take a moment to subscribe to our channel for instant alerts when we release new videos.&#10;&#10;Follow us on Social Media for daily history updates, inspiring quotes, and more: &#10;Facebook: http://www.facebook.com/fresbergcartoon&#10;Instagram: http://www.instagram.com/fresbergcartoon&#10;Twitter: http://www.twitter.com/fresbergcartoon">
            <a:extLst>
              <a:ext uri="{FF2B5EF4-FFF2-40B4-BE49-F238E27FC236}">
                <a16:creationId xmlns:a16="http://schemas.microsoft.com/office/drawing/2014/main" id="{1A022423-9597-B560-DC76-BD8EFE811E89}"/>
              </a:ext>
            </a:extLst>
          </p:cNvPr>
          <p:cNvPicPr>
            <a:picLocks noChangeAspect="1"/>
          </p:cNvPicPr>
          <p:nvPr/>
        </p:nvPicPr>
        <p:blipFill>
          <a:blip r:embed="rId8"/>
          <a:stretch>
            <a:fillRect/>
          </a:stretch>
        </p:blipFill>
        <p:spPr>
          <a:xfrm>
            <a:off x="479904" y="1804270"/>
            <a:ext cx="6868961" cy="3865324"/>
          </a:xfrm>
          <a:prstGeom prst="rect">
            <a:avLst/>
          </a:prstGeom>
        </p:spPr>
      </p:pic>
    </p:spTree>
    <p:extLst>
      <p:ext uri="{BB962C8B-B14F-4D97-AF65-F5344CB8AC3E}">
        <p14:creationId xmlns:p14="http://schemas.microsoft.com/office/powerpoint/2010/main" val="306249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114968B6-3D90-8554-BE9F-9430BE024DC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9A60C23-828A-2960-2B2C-C87178ACBCB8}"/>
              </a:ext>
            </a:extLst>
          </p:cNvPr>
          <p:cNvSpPr txBox="1"/>
          <p:nvPr/>
        </p:nvSpPr>
        <p:spPr>
          <a:xfrm>
            <a:off x="5369853" y="1286207"/>
            <a:ext cx="4329985" cy="1200329"/>
          </a:xfrm>
          <a:prstGeom prst="rect">
            <a:avLst/>
          </a:prstGeom>
          <a:noFill/>
        </p:spPr>
        <p:txBody>
          <a:bodyPr wrap="square" lIns="91440" tIns="45720" rIns="91440" bIns="45720" anchor="t">
            <a:spAutoFit/>
          </a:bodyPr>
          <a:lstStyle/>
          <a:p>
            <a:r>
              <a:rPr lang="en-ID" sz="3600" dirty="0">
                <a:solidFill>
                  <a:schemeClr val="accent3"/>
                </a:solidFill>
                <a:ea typeface="+mn-lt"/>
                <a:cs typeface="+mn-lt"/>
              </a:rPr>
              <a:t>Toni Morrison: </a:t>
            </a:r>
            <a:br>
              <a:rPr lang="en-ID" sz="3600" dirty="0">
                <a:solidFill>
                  <a:schemeClr val="accent3"/>
                </a:solidFill>
                <a:ea typeface="+mn-lt"/>
                <a:cs typeface="+mn-lt"/>
              </a:rPr>
            </a:br>
            <a:r>
              <a:rPr lang="en-ID" sz="3600" dirty="0">
                <a:ea typeface="+mn-lt"/>
                <a:cs typeface="+mn-lt"/>
              </a:rPr>
              <a:t>Read to Understand</a:t>
            </a:r>
          </a:p>
        </p:txBody>
      </p:sp>
      <p:grpSp>
        <p:nvGrpSpPr>
          <p:cNvPr id="12" name="Group 11">
            <a:extLst>
              <a:ext uri="{FF2B5EF4-FFF2-40B4-BE49-F238E27FC236}">
                <a16:creationId xmlns:a16="http://schemas.microsoft.com/office/drawing/2014/main" id="{F27E62B9-73C3-04AF-BB82-CA61870623EE}"/>
              </a:ext>
            </a:extLst>
          </p:cNvPr>
          <p:cNvGrpSpPr/>
          <p:nvPr/>
        </p:nvGrpSpPr>
        <p:grpSpPr>
          <a:xfrm rot="303581">
            <a:off x="5812466" y="2395393"/>
            <a:ext cx="1523730" cy="177027"/>
            <a:chOff x="3368441" y="2114551"/>
            <a:chExt cx="3219840" cy="374040"/>
          </a:xfrm>
        </p:grpSpPr>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F998CA12-C697-63D4-4913-0BED5E7E0648}"/>
                    </a:ext>
                  </a:extLst>
                </p14:cNvPr>
                <p14:cNvContentPartPr/>
                <p14:nvPr/>
              </p14:nvContentPartPr>
              <p14:xfrm>
                <a:off x="3368441" y="2114551"/>
                <a:ext cx="2865600" cy="295920"/>
              </p14:xfrm>
            </p:contentPart>
          </mc:Choice>
          <mc:Fallback xmlns="">
            <p:pic>
              <p:nvPicPr>
                <p:cNvPr id="13" name="Ink 12">
                  <a:extLst>
                    <a:ext uri="{FF2B5EF4-FFF2-40B4-BE49-F238E27FC236}">
                      <a16:creationId xmlns:a16="http://schemas.microsoft.com/office/drawing/2014/main" id="{F998CA12-C697-63D4-4913-0BED5E7E0648}"/>
                    </a:ext>
                  </a:extLst>
                </p:cNvPr>
                <p:cNvPicPr/>
                <p:nvPr/>
              </p:nvPicPr>
              <p:blipFill>
                <a:blip r:embed="rId3"/>
                <a:stretch>
                  <a:fillRect/>
                </a:stretch>
              </p:blipFill>
              <p:spPr>
                <a:xfrm>
                  <a:off x="3341823" y="2087994"/>
                  <a:ext cx="2918836" cy="34903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F68E20CC-794F-CD98-5EA0-F813F88F1050}"/>
                    </a:ext>
                  </a:extLst>
                </p14:cNvPr>
                <p14:cNvContentPartPr/>
                <p14:nvPr/>
              </p14:nvContentPartPr>
              <p14:xfrm>
                <a:off x="4202561" y="2166751"/>
                <a:ext cx="2385720" cy="321840"/>
              </p14:xfrm>
            </p:contentPart>
          </mc:Choice>
          <mc:Fallback xmlns="">
            <p:pic>
              <p:nvPicPr>
                <p:cNvPr id="14" name="Ink 13">
                  <a:extLst>
                    <a:ext uri="{FF2B5EF4-FFF2-40B4-BE49-F238E27FC236}">
                      <a16:creationId xmlns:a16="http://schemas.microsoft.com/office/drawing/2014/main" id="{F68E20CC-794F-CD98-5EA0-F813F88F1050}"/>
                    </a:ext>
                  </a:extLst>
                </p:cNvPr>
                <p:cNvPicPr/>
                <p:nvPr/>
              </p:nvPicPr>
              <p:blipFill>
                <a:blip r:embed="rId5"/>
                <a:stretch>
                  <a:fillRect/>
                </a:stretch>
              </p:blipFill>
              <p:spPr>
                <a:xfrm>
                  <a:off x="4175943" y="2140184"/>
                  <a:ext cx="2438956" cy="374974"/>
                </a:xfrm>
                <a:prstGeom prst="rect">
                  <a:avLst/>
                </a:prstGeom>
              </p:spPr>
            </p:pic>
          </mc:Fallback>
        </mc:AlternateContent>
      </p:grpSp>
      <p:pic>
        <p:nvPicPr>
          <p:cNvPr id="2" name="Picture 1" descr="A blue and black logo&#10;&#10;Description automatically generated">
            <a:extLst>
              <a:ext uri="{FF2B5EF4-FFF2-40B4-BE49-F238E27FC236}">
                <a16:creationId xmlns:a16="http://schemas.microsoft.com/office/drawing/2014/main" id="{B76DAD0D-0851-5539-8FCA-459C22288C57}"/>
              </a:ext>
            </a:extLst>
          </p:cNvPr>
          <p:cNvPicPr>
            <a:picLocks noChangeAspect="1"/>
          </p:cNvPicPr>
          <p:nvPr/>
        </p:nvPicPr>
        <p:blipFill>
          <a:blip r:embed="rId6"/>
          <a:stretch>
            <a:fillRect/>
          </a:stretch>
        </p:blipFill>
        <p:spPr>
          <a:xfrm>
            <a:off x="11389639" y="6288813"/>
            <a:ext cx="584651" cy="358763"/>
          </a:xfrm>
          <a:prstGeom prst="rect">
            <a:avLst/>
          </a:prstGeom>
        </p:spPr>
      </p:pic>
      <p:sp>
        <p:nvSpPr>
          <p:cNvPr id="5" name="TextBox 4">
            <a:extLst>
              <a:ext uri="{FF2B5EF4-FFF2-40B4-BE49-F238E27FC236}">
                <a16:creationId xmlns:a16="http://schemas.microsoft.com/office/drawing/2014/main" id="{55EED3F9-C62A-D0F9-5A09-9DC421FB1C73}"/>
              </a:ext>
            </a:extLst>
          </p:cNvPr>
          <p:cNvSpPr txBox="1"/>
          <p:nvPr/>
        </p:nvSpPr>
        <p:spPr>
          <a:xfrm>
            <a:off x="5373449" y="2951210"/>
            <a:ext cx="5697146" cy="1295868"/>
          </a:xfrm>
          <a:prstGeom prst="rect">
            <a:avLst/>
          </a:prstGeom>
          <a:noFill/>
        </p:spPr>
        <p:txBody>
          <a:bodyPr wrap="square" lIns="91440" tIns="45720" rIns="91440" bIns="45720" anchor="t">
            <a:spAutoFit/>
          </a:bodyPr>
          <a:lstStyle/>
          <a:p>
            <a:pPr marL="285750" indent="-285750">
              <a:lnSpc>
                <a:spcPct val="150000"/>
              </a:lnSpc>
              <a:buFont typeface="Arial"/>
              <a:buChar char="•"/>
            </a:pPr>
            <a:r>
              <a:rPr lang="en-ID" dirty="0">
                <a:solidFill>
                  <a:srgbClr val="004271"/>
                </a:solidFill>
                <a:ea typeface="+mn-lt"/>
                <a:cs typeface="+mn-lt"/>
              </a:rPr>
              <a:t>What does Morrison want to do to the house? </a:t>
            </a:r>
            <a:endParaRPr lang="en-US" dirty="0">
              <a:solidFill>
                <a:srgbClr val="004271"/>
              </a:solidFill>
              <a:ea typeface="+mn-lt"/>
              <a:cs typeface="+mn-lt"/>
            </a:endParaRPr>
          </a:p>
          <a:p>
            <a:pPr marL="285750" indent="-285750">
              <a:lnSpc>
                <a:spcPct val="150000"/>
              </a:lnSpc>
              <a:buFont typeface="Arial"/>
              <a:buChar char="•"/>
            </a:pPr>
            <a:r>
              <a:rPr lang="en-ID" dirty="0">
                <a:solidFill>
                  <a:srgbClr val="004271"/>
                </a:solidFill>
                <a:ea typeface="+mn-lt"/>
                <a:cs typeface="+mn-lt"/>
              </a:rPr>
              <a:t>How does Morrison relate house to home?</a:t>
            </a:r>
            <a:endParaRPr lang="en-ID" dirty="0">
              <a:ea typeface="Calibri" panose="020F0502020204030204"/>
              <a:cs typeface="Calibri" panose="020F0502020204030204"/>
            </a:endParaRPr>
          </a:p>
          <a:p>
            <a:pPr marL="285750" indent="-285750">
              <a:lnSpc>
                <a:spcPct val="150000"/>
              </a:lnSpc>
              <a:buFont typeface="Arial"/>
              <a:buChar char="•"/>
            </a:pPr>
            <a:r>
              <a:rPr lang="en-ID" dirty="0">
                <a:solidFill>
                  <a:srgbClr val="004271"/>
                </a:solidFill>
                <a:ea typeface="+mn-lt"/>
                <a:cs typeface="+mn-lt"/>
              </a:rPr>
              <a:t>What does Morrison say about race?</a:t>
            </a:r>
            <a:endParaRPr lang="en-US">
              <a:ea typeface="+mn-lt"/>
              <a:cs typeface="+mn-lt"/>
            </a:endParaRPr>
          </a:p>
        </p:txBody>
      </p:sp>
      <p:pic>
        <p:nvPicPr>
          <p:cNvPr id="6" name="Picture 5" descr="File:Toni Morrison.jpg - Wikipedia">
            <a:extLst>
              <a:ext uri="{FF2B5EF4-FFF2-40B4-BE49-F238E27FC236}">
                <a16:creationId xmlns:a16="http://schemas.microsoft.com/office/drawing/2014/main" id="{B5B01662-A307-E955-1B9E-77027C6D864E}"/>
              </a:ext>
            </a:extLst>
          </p:cNvPr>
          <p:cNvPicPr>
            <a:picLocks noChangeAspect="1"/>
          </p:cNvPicPr>
          <p:nvPr/>
        </p:nvPicPr>
        <p:blipFill>
          <a:blip r:embed="rId7"/>
          <a:stretch>
            <a:fillRect/>
          </a:stretch>
        </p:blipFill>
        <p:spPr>
          <a:xfrm>
            <a:off x="1087742" y="964309"/>
            <a:ext cx="3450791" cy="4918945"/>
          </a:xfrm>
          <a:prstGeom prst="rect">
            <a:avLst/>
          </a:prstGeom>
        </p:spPr>
      </p:pic>
    </p:spTree>
    <p:extLst>
      <p:ext uri="{BB962C8B-B14F-4D97-AF65-F5344CB8AC3E}">
        <p14:creationId xmlns:p14="http://schemas.microsoft.com/office/powerpoint/2010/main" val="3040494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EEFBBE3D-EE1A-86F2-865B-805667CD6AE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38BEBA4-0744-0FB0-C6D4-749D5A419B12}"/>
              </a:ext>
            </a:extLst>
          </p:cNvPr>
          <p:cNvSpPr txBox="1"/>
          <p:nvPr/>
        </p:nvSpPr>
        <p:spPr>
          <a:xfrm>
            <a:off x="1271174" y="1434070"/>
            <a:ext cx="4986980" cy="707886"/>
          </a:xfrm>
          <a:prstGeom prst="rect">
            <a:avLst/>
          </a:prstGeom>
          <a:noFill/>
        </p:spPr>
        <p:txBody>
          <a:bodyPr wrap="square" lIns="91440" tIns="45720" rIns="91440" bIns="45720" anchor="t">
            <a:spAutoFit/>
          </a:bodyPr>
          <a:lstStyle/>
          <a:p>
            <a:r>
              <a:rPr lang="en-ID" sz="4000" b="1" dirty="0">
                <a:solidFill>
                  <a:schemeClr val="accent3"/>
                </a:solidFill>
                <a:latin typeface="Calibri"/>
                <a:cs typeface="Calibri"/>
              </a:rPr>
              <a:t>Exit </a:t>
            </a:r>
            <a:r>
              <a:rPr lang="en-ID" sz="4000" b="1" dirty="0">
                <a:latin typeface="Calibri"/>
                <a:cs typeface="Calibri"/>
              </a:rPr>
              <a:t>Ticket</a:t>
            </a:r>
            <a:endParaRPr lang="en-US" dirty="0"/>
          </a:p>
        </p:txBody>
      </p:sp>
      <p:grpSp>
        <p:nvGrpSpPr>
          <p:cNvPr id="4" name="Group 3">
            <a:extLst>
              <a:ext uri="{FF2B5EF4-FFF2-40B4-BE49-F238E27FC236}">
                <a16:creationId xmlns:a16="http://schemas.microsoft.com/office/drawing/2014/main" id="{4111B2C9-EA4B-9A33-7D95-2DC27218D82E}"/>
              </a:ext>
            </a:extLst>
          </p:cNvPr>
          <p:cNvGrpSpPr/>
          <p:nvPr/>
        </p:nvGrpSpPr>
        <p:grpSpPr>
          <a:xfrm rot="303581">
            <a:off x="1963711" y="2019917"/>
            <a:ext cx="2161808" cy="251159"/>
            <a:chOff x="3368441" y="2114551"/>
            <a:chExt cx="3219840" cy="37404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3BDA2DBD-9118-02BE-DD1C-7124C0B99594}"/>
                    </a:ext>
                  </a:extLst>
                </p14:cNvPr>
                <p14:cNvContentPartPr/>
                <p14:nvPr/>
              </p14:nvContentPartPr>
              <p14:xfrm>
                <a:off x="3368441" y="2114551"/>
                <a:ext cx="2865600" cy="295920"/>
              </p14:xfrm>
            </p:contentPart>
          </mc:Choice>
          <mc:Fallback xmlns="">
            <p:pic>
              <p:nvPicPr>
                <p:cNvPr id="5" name="Ink 4">
                  <a:extLst>
                    <a:ext uri="{FF2B5EF4-FFF2-40B4-BE49-F238E27FC236}">
                      <a16:creationId xmlns:a16="http://schemas.microsoft.com/office/drawing/2014/main" id="{3BDA2DBD-9118-02BE-DD1C-7124C0B99594}"/>
                    </a:ext>
                  </a:extLst>
                </p:cNvPr>
                <p:cNvPicPr/>
                <p:nvPr/>
              </p:nvPicPr>
              <p:blipFill>
                <a:blip r:embed="rId3"/>
                <a:stretch>
                  <a:fillRect/>
                </a:stretch>
              </p:blipFill>
              <p:spPr>
                <a:xfrm>
                  <a:off x="3340026" y="2086138"/>
                  <a:ext cx="2921893" cy="35220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AF64C734-479E-CDBE-6218-A262079A24CD}"/>
                    </a:ext>
                  </a:extLst>
                </p14:cNvPr>
                <p14:cNvContentPartPr/>
                <p14:nvPr/>
              </p14:nvContentPartPr>
              <p14:xfrm>
                <a:off x="4202561" y="2166751"/>
                <a:ext cx="2385720" cy="321840"/>
              </p14:xfrm>
            </p:contentPart>
          </mc:Choice>
          <mc:Fallback xmlns="">
            <p:pic>
              <p:nvPicPr>
                <p:cNvPr id="6" name="Ink 5">
                  <a:extLst>
                    <a:ext uri="{FF2B5EF4-FFF2-40B4-BE49-F238E27FC236}">
                      <a16:creationId xmlns:a16="http://schemas.microsoft.com/office/drawing/2014/main" id="{AF64C734-479E-CDBE-6218-A262079A24CD}"/>
                    </a:ext>
                  </a:extLst>
                </p:cNvPr>
                <p:cNvPicPr/>
                <p:nvPr/>
              </p:nvPicPr>
              <p:blipFill>
                <a:blip r:embed="rId5"/>
                <a:stretch>
                  <a:fillRect/>
                </a:stretch>
              </p:blipFill>
              <p:spPr>
                <a:xfrm>
                  <a:off x="4174147" y="2138369"/>
                  <a:ext cx="2442012" cy="378068"/>
                </a:xfrm>
                <a:prstGeom prst="rect">
                  <a:avLst/>
                </a:prstGeom>
              </p:spPr>
            </p:pic>
          </mc:Fallback>
        </mc:AlternateContent>
      </p:grpSp>
      <p:pic>
        <p:nvPicPr>
          <p:cNvPr id="8" name="Picture 7" descr="A blue and black logo&#10;&#10;Description automatically generated">
            <a:extLst>
              <a:ext uri="{FF2B5EF4-FFF2-40B4-BE49-F238E27FC236}">
                <a16:creationId xmlns:a16="http://schemas.microsoft.com/office/drawing/2014/main" id="{1270636A-2456-5778-1A17-5FB1BEB6F385}"/>
              </a:ext>
            </a:extLst>
          </p:cNvPr>
          <p:cNvPicPr>
            <a:picLocks noChangeAspect="1"/>
          </p:cNvPicPr>
          <p:nvPr/>
        </p:nvPicPr>
        <p:blipFill>
          <a:blip r:embed="rId6"/>
          <a:stretch>
            <a:fillRect/>
          </a:stretch>
        </p:blipFill>
        <p:spPr>
          <a:xfrm>
            <a:off x="11389639" y="6288813"/>
            <a:ext cx="584651" cy="358763"/>
          </a:xfrm>
          <a:prstGeom prst="rect">
            <a:avLst/>
          </a:prstGeom>
        </p:spPr>
      </p:pic>
      <p:pic>
        <p:nvPicPr>
          <p:cNvPr id="7" name="Graphic 6" descr="House with solid fill">
            <a:extLst>
              <a:ext uri="{FF2B5EF4-FFF2-40B4-BE49-F238E27FC236}">
                <a16:creationId xmlns:a16="http://schemas.microsoft.com/office/drawing/2014/main" id="{42C8BF22-1120-749F-077E-C4838FC42B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13845" y="515203"/>
            <a:ext cx="2574877" cy="2529385"/>
          </a:xfrm>
          <a:prstGeom prst="rect">
            <a:avLst/>
          </a:prstGeom>
        </p:spPr>
      </p:pic>
      <p:sp>
        <p:nvSpPr>
          <p:cNvPr id="3" name="TextBox 2">
            <a:extLst>
              <a:ext uri="{FF2B5EF4-FFF2-40B4-BE49-F238E27FC236}">
                <a16:creationId xmlns:a16="http://schemas.microsoft.com/office/drawing/2014/main" id="{4897F40D-DD98-5D3F-17F0-E98AC2C64534}"/>
              </a:ext>
            </a:extLst>
          </p:cNvPr>
          <p:cNvSpPr txBox="1"/>
          <p:nvPr/>
        </p:nvSpPr>
        <p:spPr>
          <a:xfrm>
            <a:off x="1860646" y="2985873"/>
            <a:ext cx="9715914" cy="1711366"/>
          </a:xfrm>
          <a:prstGeom prst="rect">
            <a:avLst/>
          </a:prstGeom>
          <a:noFill/>
        </p:spPr>
        <p:txBody>
          <a:bodyPr wrap="square" lIns="91440" tIns="45720" rIns="91440" bIns="45720" anchor="t">
            <a:spAutoFit/>
          </a:bodyPr>
          <a:lstStyle/>
          <a:p>
            <a:r>
              <a:rPr lang="en-ID" dirty="0">
                <a:ea typeface="+mn-lt"/>
                <a:cs typeface="+mn-lt"/>
              </a:rPr>
              <a:t>What should be done with America’s “house”? In your response, cite evidence from one of the sources used today.</a:t>
            </a:r>
            <a:endParaRPr lang="en-US" dirty="0"/>
          </a:p>
          <a:p>
            <a:endParaRPr lang="en-US">
              <a:ea typeface="Calibri" panose="020F0502020204030204"/>
              <a:cs typeface="Calibri" panose="020F0502020204030204"/>
            </a:endParaRPr>
          </a:p>
          <a:p>
            <a:pPr>
              <a:lnSpc>
                <a:spcPct val="150000"/>
              </a:lnSpc>
            </a:pPr>
            <a:r>
              <a:rPr lang="en-ID" dirty="0">
                <a:ea typeface="+mn-lt"/>
                <a:cs typeface="+mn-lt"/>
              </a:rPr>
              <a:t>What role does justice play in rebuilding America’s house? In your response, cite evidence from one of the sources used today. </a:t>
            </a:r>
            <a:endParaRPr lang="en-US" dirty="0"/>
          </a:p>
        </p:txBody>
      </p:sp>
      <p:sp>
        <p:nvSpPr>
          <p:cNvPr id="10" name="Rounded Rectangle 1">
            <a:extLst>
              <a:ext uri="{FF2B5EF4-FFF2-40B4-BE49-F238E27FC236}">
                <a16:creationId xmlns:a16="http://schemas.microsoft.com/office/drawing/2014/main" id="{C744FD76-CA52-31A7-D77B-FFEDDED92184}"/>
              </a:ext>
            </a:extLst>
          </p:cNvPr>
          <p:cNvSpPr/>
          <p:nvPr/>
        </p:nvSpPr>
        <p:spPr>
          <a:xfrm>
            <a:off x="1130862" y="2981468"/>
            <a:ext cx="623276" cy="645761"/>
          </a:xfrm>
          <a:prstGeom prst="roundRect">
            <a:avLst>
              <a:gd name="adj" fmla="val 2428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TextBox 11">
            <a:extLst>
              <a:ext uri="{FF2B5EF4-FFF2-40B4-BE49-F238E27FC236}">
                <a16:creationId xmlns:a16="http://schemas.microsoft.com/office/drawing/2014/main" id="{F4F715C0-50CF-D9B2-F17E-DC850938AC08}"/>
              </a:ext>
            </a:extLst>
          </p:cNvPr>
          <p:cNvSpPr txBox="1"/>
          <p:nvPr/>
        </p:nvSpPr>
        <p:spPr>
          <a:xfrm>
            <a:off x="1130863" y="3104293"/>
            <a:ext cx="623275" cy="400110"/>
          </a:xfrm>
          <a:prstGeom prst="rect">
            <a:avLst/>
          </a:prstGeom>
          <a:noFill/>
        </p:spPr>
        <p:txBody>
          <a:bodyPr wrap="square">
            <a:spAutoFit/>
          </a:bodyPr>
          <a:lstStyle/>
          <a:p>
            <a:pPr algn="ctr"/>
            <a:r>
              <a:rPr lang="en-ID" sz="2000" b="1" i="0">
                <a:solidFill>
                  <a:schemeClr val="accent1"/>
                </a:solidFill>
                <a:effectLst/>
                <a:latin typeface="Calibri"/>
                <a:cs typeface="Calibri"/>
              </a:rPr>
              <a:t>01.</a:t>
            </a:r>
            <a:endParaRPr lang="en-US" sz="2000">
              <a:solidFill>
                <a:schemeClr val="accent1"/>
              </a:solidFill>
              <a:latin typeface="Calibri"/>
              <a:cs typeface="Calibri"/>
            </a:endParaRPr>
          </a:p>
        </p:txBody>
      </p:sp>
      <p:sp>
        <p:nvSpPr>
          <p:cNvPr id="14" name="Rounded Rectangle 5">
            <a:extLst>
              <a:ext uri="{FF2B5EF4-FFF2-40B4-BE49-F238E27FC236}">
                <a16:creationId xmlns:a16="http://schemas.microsoft.com/office/drawing/2014/main" id="{C90BAC8E-A037-4023-73FE-596A9DAF855B}"/>
              </a:ext>
            </a:extLst>
          </p:cNvPr>
          <p:cNvSpPr/>
          <p:nvPr/>
        </p:nvSpPr>
        <p:spPr>
          <a:xfrm>
            <a:off x="1130862" y="3919688"/>
            <a:ext cx="623276" cy="645761"/>
          </a:xfrm>
          <a:prstGeom prst="roundRect">
            <a:avLst>
              <a:gd name="adj" fmla="val 2428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TextBox 15">
            <a:extLst>
              <a:ext uri="{FF2B5EF4-FFF2-40B4-BE49-F238E27FC236}">
                <a16:creationId xmlns:a16="http://schemas.microsoft.com/office/drawing/2014/main" id="{F1851CC6-026E-AE69-CF0C-E53AFDDB40DB}"/>
              </a:ext>
            </a:extLst>
          </p:cNvPr>
          <p:cNvSpPr txBox="1"/>
          <p:nvPr/>
        </p:nvSpPr>
        <p:spPr>
          <a:xfrm>
            <a:off x="1130863" y="4042514"/>
            <a:ext cx="623275" cy="400110"/>
          </a:xfrm>
          <a:prstGeom prst="rect">
            <a:avLst/>
          </a:prstGeom>
          <a:noFill/>
        </p:spPr>
        <p:txBody>
          <a:bodyPr wrap="square">
            <a:spAutoFit/>
          </a:bodyPr>
          <a:lstStyle/>
          <a:p>
            <a:pPr algn="ctr"/>
            <a:r>
              <a:rPr lang="en-ID" sz="2000" b="1" i="0">
                <a:solidFill>
                  <a:schemeClr val="accent1"/>
                </a:solidFill>
                <a:effectLst/>
                <a:latin typeface="Calibri"/>
                <a:cs typeface="Calibri"/>
              </a:rPr>
              <a:t>02.</a:t>
            </a:r>
            <a:endParaRPr lang="en-US" sz="2000">
              <a:solidFill>
                <a:schemeClr val="accent1"/>
              </a:solidFill>
              <a:latin typeface="Calibri"/>
              <a:cs typeface="Calibri"/>
            </a:endParaRPr>
          </a:p>
        </p:txBody>
      </p:sp>
    </p:spTree>
    <p:extLst>
      <p:ext uri="{BB962C8B-B14F-4D97-AF65-F5344CB8AC3E}">
        <p14:creationId xmlns:p14="http://schemas.microsoft.com/office/powerpoint/2010/main" val="2202956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64C34ADB-C008-004A-9B27-3546DFACE7C4}"/>
              </a:ext>
            </a:extLst>
          </p:cNvPr>
          <p:cNvSpPr/>
          <p:nvPr/>
        </p:nvSpPr>
        <p:spPr>
          <a:xfrm>
            <a:off x="1463416" y="2840930"/>
            <a:ext cx="1952609" cy="4017070"/>
          </a:xfrm>
          <a:prstGeom prst="roundRect">
            <a:avLst>
              <a:gd name="adj" fmla="val 11612"/>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5A0C38-0D07-DC4B-9CB0-8E8506414ABD}"/>
              </a:ext>
            </a:extLst>
          </p:cNvPr>
          <p:cNvSpPr txBox="1"/>
          <p:nvPr/>
        </p:nvSpPr>
        <p:spPr>
          <a:xfrm>
            <a:off x="6904032" y="1488011"/>
            <a:ext cx="4834266" cy="1061829"/>
          </a:xfrm>
          <a:prstGeom prst="rect">
            <a:avLst/>
          </a:prstGeom>
          <a:noFill/>
        </p:spPr>
        <p:txBody>
          <a:bodyPr wrap="square">
            <a:spAutoFit/>
          </a:bodyPr>
          <a:lstStyle/>
          <a:p>
            <a:r>
              <a:rPr lang="en-ID" sz="6300" b="1" i="0">
                <a:effectLst/>
                <a:latin typeface="Calibri"/>
                <a:cs typeface="Calibri"/>
              </a:rPr>
              <a:t>Thank You</a:t>
            </a:r>
          </a:p>
        </p:txBody>
      </p:sp>
      <p:pic>
        <p:nvPicPr>
          <p:cNvPr id="2" name="Picture 1" descr="A blue and black logo&#10;&#10;Description automatically generated">
            <a:extLst>
              <a:ext uri="{FF2B5EF4-FFF2-40B4-BE49-F238E27FC236}">
                <a16:creationId xmlns:a16="http://schemas.microsoft.com/office/drawing/2014/main" id="{3108650E-87ED-6A42-A2FC-CBCB26BDDF35}"/>
              </a:ext>
            </a:extLst>
          </p:cNvPr>
          <p:cNvPicPr>
            <a:picLocks noChangeAspect="1"/>
          </p:cNvPicPr>
          <p:nvPr/>
        </p:nvPicPr>
        <p:blipFill>
          <a:blip r:embed="rId2"/>
          <a:stretch>
            <a:fillRect/>
          </a:stretch>
        </p:blipFill>
        <p:spPr>
          <a:xfrm>
            <a:off x="11389639" y="6288813"/>
            <a:ext cx="584651" cy="358763"/>
          </a:xfrm>
          <a:prstGeom prst="rect">
            <a:avLst/>
          </a:prstGeom>
        </p:spPr>
      </p:pic>
      <p:pic>
        <p:nvPicPr>
          <p:cNvPr id="21" name="Picture 20" descr="A blue and black logo&#10;&#10;Description automatically generated">
            <a:extLst>
              <a:ext uri="{FF2B5EF4-FFF2-40B4-BE49-F238E27FC236}">
                <a16:creationId xmlns:a16="http://schemas.microsoft.com/office/drawing/2014/main" id="{131266F7-273D-A803-D47D-34BD5B2923AE}"/>
              </a:ext>
            </a:extLst>
          </p:cNvPr>
          <p:cNvPicPr>
            <a:picLocks noChangeAspect="1"/>
          </p:cNvPicPr>
          <p:nvPr/>
        </p:nvPicPr>
        <p:blipFill>
          <a:blip r:embed="rId2"/>
          <a:stretch>
            <a:fillRect/>
          </a:stretch>
        </p:blipFill>
        <p:spPr>
          <a:xfrm>
            <a:off x="984765" y="3412160"/>
            <a:ext cx="3883171" cy="2488187"/>
          </a:xfrm>
          <a:prstGeom prst="rect">
            <a:avLst/>
          </a:prstGeom>
        </p:spPr>
      </p:pic>
    </p:spTree>
    <p:extLst>
      <p:ext uri="{BB962C8B-B14F-4D97-AF65-F5344CB8AC3E}">
        <p14:creationId xmlns:p14="http://schemas.microsoft.com/office/powerpoint/2010/main" val="4159291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CC315E-69BA-7722-E5A2-A76378F645C0}"/>
              </a:ext>
            </a:extLst>
          </p:cNvPr>
          <p:cNvSpPr txBox="1"/>
          <p:nvPr/>
        </p:nvSpPr>
        <p:spPr>
          <a:xfrm>
            <a:off x="1271174" y="1434070"/>
            <a:ext cx="4986980" cy="707886"/>
          </a:xfrm>
          <a:prstGeom prst="rect">
            <a:avLst/>
          </a:prstGeom>
          <a:noFill/>
        </p:spPr>
        <p:txBody>
          <a:bodyPr wrap="square" lIns="91440" tIns="45720" rIns="91440" bIns="45720" anchor="t">
            <a:spAutoFit/>
          </a:bodyPr>
          <a:lstStyle/>
          <a:p>
            <a:r>
              <a:rPr lang="en-ID" sz="4000" b="1" dirty="0">
                <a:latin typeface="Calibri"/>
                <a:cs typeface="Calibri"/>
              </a:rPr>
              <a:t>Objective</a:t>
            </a:r>
            <a:endParaRPr lang="en-US" dirty="0"/>
          </a:p>
        </p:txBody>
      </p:sp>
      <p:sp>
        <p:nvSpPr>
          <p:cNvPr id="3" name="TextBox 2">
            <a:extLst>
              <a:ext uri="{FF2B5EF4-FFF2-40B4-BE49-F238E27FC236}">
                <a16:creationId xmlns:a16="http://schemas.microsoft.com/office/drawing/2014/main" id="{716C68CD-3399-5CA5-1B26-013DE10407F0}"/>
              </a:ext>
            </a:extLst>
          </p:cNvPr>
          <p:cNvSpPr txBox="1"/>
          <p:nvPr/>
        </p:nvSpPr>
        <p:spPr>
          <a:xfrm>
            <a:off x="1271175" y="2870854"/>
            <a:ext cx="9715914" cy="2542363"/>
          </a:xfrm>
          <a:prstGeom prst="rect">
            <a:avLst/>
          </a:prstGeom>
          <a:noFill/>
        </p:spPr>
        <p:txBody>
          <a:bodyPr wrap="square" lIns="91440" tIns="45720" rIns="91440" bIns="45720" anchor="t">
            <a:spAutoFit/>
          </a:bodyPr>
          <a:lstStyle/>
          <a:p>
            <a:pPr>
              <a:lnSpc>
                <a:spcPct val="150000"/>
              </a:lnSpc>
            </a:pPr>
            <a:r>
              <a:rPr lang="en-ID">
                <a:solidFill>
                  <a:srgbClr val="004271"/>
                </a:solidFill>
                <a:latin typeface="Calibri"/>
                <a:ea typeface="Open Sans"/>
                <a:cs typeface="Calibri"/>
              </a:rPr>
              <a:t>When you leave here today, we will be able to:</a:t>
            </a:r>
            <a:endParaRPr lang="en-US">
              <a:solidFill>
                <a:srgbClr val="004271"/>
              </a:solidFill>
              <a:latin typeface="Calibri"/>
              <a:ea typeface="Calibri" panose="020F0502020204030204"/>
              <a:cs typeface="Calibri"/>
            </a:endParaRPr>
          </a:p>
          <a:p>
            <a:pPr marL="285750" indent="-285750">
              <a:lnSpc>
                <a:spcPct val="150000"/>
              </a:lnSpc>
              <a:buFont typeface="Arial"/>
              <a:buChar char="•"/>
            </a:pPr>
            <a:r>
              <a:rPr lang="en-ID" dirty="0">
                <a:latin typeface="Calibri"/>
                <a:ea typeface="Open Sans"/>
                <a:cs typeface="Calibri"/>
              </a:rPr>
              <a:t>Compare and contrast key claims made by Black intellectuals about American democracy and justice.</a:t>
            </a:r>
            <a:endParaRPr lang="en-US" dirty="0">
              <a:latin typeface="Calibri"/>
              <a:ea typeface="Calibri"/>
              <a:cs typeface="Calibri"/>
            </a:endParaRPr>
          </a:p>
          <a:p>
            <a:pPr marL="285750" indent="-285750">
              <a:lnSpc>
                <a:spcPct val="150000"/>
              </a:lnSpc>
              <a:buFont typeface="Arial"/>
              <a:buChar char="•"/>
            </a:pPr>
            <a:r>
              <a:rPr lang="en-ID" dirty="0">
                <a:ea typeface="+mn-lt"/>
                <a:cs typeface="+mn-lt"/>
              </a:rPr>
              <a:t>Explain how the metaphor of a house/home can be used to describe the history of the United States. </a:t>
            </a:r>
            <a:br>
              <a:rPr lang="en-ID" dirty="0">
                <a:latin typeface="Calibri"/>
                <a:ea typeface="Open Sans"/>
                <a:cs typeface="Calibri"/>
              </a:rPr>
            </a:br>
            <a:endParaRPr lang="en-US">
              <a:ea typeface="Calibri"/>
              <a:cs typeface="Calibri"/>
            </a:endParaRPr>
          </a:p>
        </p:txBody>
      </p:sp>
      <p:grpSp>
        <p:nvGrpSpPr>
          <p:cNvPr id="4" name="Group 3">
            <a:extLst>
              <a:ext uri="{FF2B5EF4-FFF2-40B4-BE49-F238E27FC236}">
                <a16:creationId xmlns:a16="http://schemas.microsoft.com/office/drawing/2014/main" id="{612948EA-40E4-CF94-ADDC-570B0DBC0982}"/>
              </a:ext>
            </a:extLst>
          </p:cNvPr>
          <p:cNvGrpSpPr/>
          <p:nvPr/>
        </p:nvGrpSpPr>
        <p:grpSpPr>
          <a:xfrm rot="303581">
            <a:off x="2610692" y="2019917"/>
            <a:ext cx="2161808" cy="251159"/>
            <a:chOff x="3368441" y="2114551"/>
            <a:chExt cx="3219840" cy="37404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04B0A7F6-4DCC-4CDE-539B-BE7C5EACF36E}"/>
                    </a:ext>
                  </a:extLst>
                </p14:cNvPr>
                <p14:cNvContentPartPr/>
                <p14:nvPr/>
              </p14:nvContentPartPr>
              <p14:xfrm>
                <a:off x="3368441" y="2114551"/>
                <a:ext cx="2865600" cy="295920"/>
              </p14:xfrm>
            </p:contentPart>
          </mc:Choice>
          <mc:Fallback xmlns="">
            <p:pic>
              <p:nvPicPr>
                <p:cNvPr id="5" name="Ink 4">
                  <a:extLst>
                    <a:ext uri="{FF2B5EF4-FFF2-40B4-BE49-F238E27FC236}">
                      <a16:creationId xmlns:a16="http://schemas.microsoft.com/office/drawing/2014/main" id="{04B0A7F6-4DCC-4CDE-539B-BE7C5EACF36E}"/>
                    </a:ext>
                  </a:extLst>
                </p:cNvPr>
                <p:cNvPicPr/>
                <p:nvPr/>
              </p:nvPicPr>
              <p:blipFill>
                <a:blip r:embed="rId3"/>
                <a:stretch>
                  <a:fillRect/>
                </a:stretch>
              </p:blipFill>
              <p:spPr>
                <a:xfrm>
                  <a:off x="3340026" y="2086138"/>
                  <a:ext cx="2921893" cy="35220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5DFAEB44-C35D-184F-A0F4-CE1D2521AA43}"/>
                    </a:ext>
                  </a:extLst>
                </p14:cNvPr>
                <p14:cNvContentPartPr/>
                <p14:nvPr/>
              </p14:nvContentPartPr>
              <p14:xfrm>
                <a:off x="4202561" y="2166751"/>
                <a:ext cx="2385720" cy="321840"/>
              </p14:xfrm>
            </p:contentPart>
          </mc:Choice>
          <mc:Fallback xmlns="">
            <p:pic>
              <p:nvPicPr>
                <p:cNvPr id="6" name="Ink 5">
                  <a:extLst>
                    <a:ext uri="{FF2B5EF4-FFF2-40B4-BE49-F238E27FC236}">
                      <a16:creationId xmlns:a16="http://schemas.microsoft.com/office/drawing/2014/main" id="{5DFAEB44-C35D-184F-A0F4-CE1D2521AA43}"/>
                    </a:ext>
                  </a:extLst>
                </p:cNvPr>
                <p:cNvPicPr/>
                <p:nvPr/>
              </p:nvPicPr>
              <p:blipFill>
                <a:blip r:embed="rId5"/>
                <a:stretch>
                  <a:fillRect/>
                </a:stretch>
              </p:blipFill>
              <p:spPr>
                <a:xfrm>
                  <a:off x="4174147" y="2138369"/>
                  <a:ext cx="2442012" cy="378068"/>
                </a:xfrm>
                <a:prstGeom prst="rect">
                  <a:avLst/>
                </a:prstGeom>
              </p:spPr>
            </p:pic>
          </mc:Fallback>
        </mc:AlternateContent>
      </p:grpSp>
      <p:pic>
        <p:nvPicPr>
          <p:cNvPr id="8" name="Picture 7" descr="A blue and black logo&#10;&#10;Description automatically generated">
            <a:extLst>
              <a:ext uri="{FF2B5EF4-FFF2-40B4-BE49-F238E27FC236}">
                <a16:creationId xmlns:a16="http://schemas.microsoft.com/office/drawing/2014/main" id="{0960F80F-D63E-50D4-ED19-203C21DFACD9}"/>
              </a:ext>
            </a:extLst>
          </p:cNvPr>
          <p:cNvPicPr>
            <a:picLocks noChangeAspect="1"/>
          </p:cNvPicPr>
          <p:nvPr/>
        </p:nvPicPr>
        <p:blipFill>
          <a:blip r:embed="rId6"/>
          <a:stretch>
            <a:fillRect/>
          </a:stretch>
        </p:blipFill>
        <p:spPr>
          <a:xfrm>
            <a:off x="11389639" y="6288813"/>
            <a:ext cx="584651" cy="358763"/>
          </a:xfrm>
          <a:prstGeom prst="rect">
            <a:avLst/>
          </a:prstGeom>
        </p:spPr>
      </p:pic>
      <p:pic>
        <p:nvPicPr>
          <p:cNvPr id="7" name="Graphic 6" descr="House with solid fill">
            <a:extLst>
              <a:ext uri="{FF2B5EF4-FFF2-40B4-BE49-F238E27FC236}">
                <a16:creationId xmlns:a16="http://schemas.microsoft.com/office/drawing/2014/main" id="{23AE8AE6-D7C3-227F-5BB1-5840CC796E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13845" y="515203"/>
            <a:ext cx="2574877" cy="2529385"/>
          </a:xfrm>
          <a:prstGeom prst="rect">
            <a:avLst/>
          </a:prstGeom>
        </p:spPr>
      </p:pic>
    </p:spTree>
    <p:extLst>
      <p:ext uri="{BB962C8B-B14F-4D97-AF65-F5344CB8AC3E}">
        <p14:creationId xmlns:p14="http://schemas.microsoft.com/office/powerpoint/2010/main" val="2640952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253FE477-FC65-6569-746B-A7CF8E93423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09A9352-BF33-4E98-EA80-42461922899E}"/>
              </a:ext>
            </a:extLst>
          </p:cNvPr>
          <p:cNvSpPr txBox="1"/>
          <p:nvPr/>
        </p:nvSpPr>
        <p:spPr>
          <a:xfrm>
            <a:off x="1271174" y="1434070"/>
            <a:ext cx="4986980" cy="707886"/>
          </a:xfrm>
          <a:prstGeom prst="rect">
            <a:avLst/>
          </a:prstGeom>
          <a:noFill/>
        </p:spPr>
        <p:txBody>
          <a:bodyPr wrap="square" lIns="91440" tIns="45720" rIns="91440" bIns="45720" anchor="t">
            <a:spAutoFit/>
          </a:bodyPr>
          <a:lstStyle/>
          <a:p>
            <a:r>
              <a:rPr lang="en-ID" sz="4000" b="1" dirty="0">
                <a:latin typeface="Calibri"/>
                <a:cs typeface="Calibri"/>
              </a:rPr>
              <a:t>Think </a:t>
            </a:r>
            <a:r>
              <a:rPr lang="en-ID" sz="4000" b="1" dirty="0">
                <a:solidFill>
                  <a:schemeClr val="accent3"/>
                </a:solidFill>
                <a:latin typeface="Calibri"/>
                <a:cs typeface="Calibri"/>
              </a:rPr>
              <a:t>Write </a:t>
            </a:r>
            <a:r>
              <a:rPr lang="en-ID" sz="4000" b="1" dirty="0">
                <a:latin typeface="Calibri"/>
                <a:cs typeface="Calibri"/>
              </a:rPr>
              <a:t>Share</a:t>
            </a:r>
            <a:endParaRPr lang="en-US" dirty="0"/>
          </a:p>
        </p:txBody>
      </p:sp>
      <p:grpSp>
        <p:nvGrpSpPr>
          <p:cNvPr id="4" name="Group 3">
            <a:extLst>
              <a:ext uri="{FF2B5EF4-FFF2-40B4-BE49-F238E27FC236}">
                <a16:creationId xmlns:a16="http://schemas.microsoft.com/office/drawing/2014/main" id="{90B79033-D798-455D-0B26-9E9676985055}"/>
              </a:ext>
            </a:extLst>
          </p:cNvPr>
          <p:cNvGrpSpPr/>
          <p:nvPr/>
        </p:nvGrpSpPr>
        <p:grpSpPr>
          <a:xfrm rot="303581">
            <a:off x="2610692" y="2019917"/>
            <a:ext cx="2161808" cy="251159"/>
            <a:chOff x="3368441" y="2114551"/>
            <a:chExt cx="3219840" cy="37404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EECB1716-201F-C4F6-FD11-E4D793F6C99D}"/>
                    </a:ext>
                  </a:extLst>
                </p14:cNvPr>
                <p14:cNvContentPartPr/>
                <p14:nvPr/>
              </p14:nvContentPartPr>
              <p14:xfrm>
                <a:off x="3368441" y="2114551"/>
                <a:ext cx="2865600" cy="295920"/>
              </p14:xfrm>
            </p:contentPart>
          </mc:Choice>
          <mc:Fallback xmlns="">
            <p:pic>
              <p:nvPicPr>
                <p:cNvPr id="5" name="Ink 4">
                  <a:extLst>
                    <a:ext uri="{FF2B5EF4-FFF2-40B4-BE49-F238E27FC236}">
                      <a16:creationId xmlns:a16="http://schemas.microsoft.com/office/drawing/2014/main" id="{EECB1716-201F-C4F6-FD11-E4D793F6C99D}"/>
                    </a:ext>
                  </a:extLst>
                </p:cNvPr>
                <p:cNvPicPr/>
                <p:nvPr/>
              </p:nvPicPr>
              <p:blipFill>
                <a:blip r:embed="rId3"/>
                <a:stretch>
                  <a:fillRect/>
                </a:stretch>
              </p:blipFill>
              <p:spPr>
                <a:xfrm>
                  <a:off x="3340026" y="2086138"/>
                  <a:ext cx="2921893" cy="35220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26E1A30C-D69B-C237-D879-858CCE60FEC7}"/>
                    </a:ext>
                  </a:extLst>
                </p14:cNvPr>
                <p14:cNvContentPartPr/>
                <p14:nvPr/>
              </p14:nvContentPartPr>
              <p14:xfrm>
                <a:off x="4202561" y="2166751"/>
                <a:ext cx="2385720" cy="321840"/>
              </p14:xfrm>
            </p:contentPart>
          </mc:Choice>
          <mc:Fallback xmlns="">
            <p:pic>
              <p:nvPicPr>
                <p:cNvPr id="6" name="Ink 5">
                  <a:extLst>
                    <a:ext uri="{FF2B5EF4-FFF2-40B4-BE49-F238E27FC236}">
                      <a16:creationId xmlns:a16="http://schemas.microsoft.com/office/drawing/2014/main" id="{26E1A30C-D69B-C237-D879-858CCE60FEC7}"/>
                    </a:ext>
                  </a:extLst>
                </p:cNvPr>
                <p:cNvPicPr/>
                <p:nvPr/>
              </p:nvPicPr>
              <p:blipFill>
                <a:blip r:embed="rId5"/>
                <a:stretch>
                  <a:fillRect/>
                </a:stretch>
              </p:blipFill>
              <p:spPr>
                <a:xfrm>
                  <a:off x="4174147" y="2138369"/>
                  <a:ext cx="2442012" cy="378068"/>
                </a:xfrm>
                <a:prstGeom prst="rect">
                  <a:avLst/>
                </a:prstGeom>
              </p:spPr>
            </p:pic>
          </mc:Fallback>
        </mc:AlternateContent>
      </p:grpSp>
      <p:pic>
        <p:nvPicPr>
          <p:cNvPr id="8" name="Picture 7" descr="A blue and black logo&#10;&#10;Description automatically generated">
            <a:extLst>
              <a:ext uri="{FF2B5EF4-FFF2-40B4-BE49-F238E27FC236}">
                <a16:creationId xmlns:a16="http://schemas.microsoft.com/office/drawing/2014/main" id="{89FFE63D-3592-90D8-DBC1-EA07BD3378A9}"/>
              </a:ext>
            </a:extLst>
          </p:cNvPr>
          <p:cNvPicPr>
            <a:picLocks noChangeAspect="1"/>
          </p:cNvPicPr>
          <p:nvPr/>
        </p:nvPicPr>
        <p:blipFill>
          <a:blip r:embed="rId6"/>
          <a:stretch>
            <a:fillRect/>
          </a:stretch>
        </p:blipFill>
        <p:spPr>
          <a:xfrm>
            <a:off x="11389639" y="6288813"/>
            <a:ext cx="584651" cy="358763"/>
          </a:xfrm>
          <a:prstGeom prst="rect">
            <a:avLst/>
          </a:prstGeom>
        </p:spPr>
      </p:pic>
      <p:pic>
        <p:nvPicPr>
          <p:cNvPr id="7" name="Graphic 6" descr="House with solid fill">
            <a:extLst>
              <a:ext uri="{FF2B5EF4-FFF2-40B4-BE49-F238E27FC236}">
                <a16:creationId xmlns:a16="http://schemas.microsoft.com/office/drawing/2014/main" id="{62C0500E-373F-34DA-70FF-D184D60726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13845" y="515203"/>
            <a:ext cx="2574877" cy="2529385"/>
          </a:xfrm>
          <a:prstGeom prst="rect">
            <a:avLst/>
          </a:prstGeom>
        </p:spPr>
      </p:pic>
      <p:sp>
        <p:nvSpPr>
          <p:cNvPr id="3" name="TextBox 2">
            <a:extLst>
              <a:ext uri="{FF2B5EF4-FFF2-40B4-BE49-F238E27FC236}">
                <a16:creationId xmlns:a16="http://schemas.microsoft.com/office/drawing/2014/main" id="{6925BD20-DAF2-22DB-3553-6B183DD5091F}"/>
              </a:ext>
            </a:extLst>
          </p:cNvPr>
          <p:cNvSpPr txBox="1"/>
          <p:nvPr/>
        </p:nvSpPr>
        <p:spPr>
          <a:xfrm>
            <a:off x="1846269" y="3115269"/>
            <a:ext cx="9715914" cy="1295868"/>
          </a:xfrm>
          <a:prstGeom prst="rect">
            <a:avLst/>
          </a:prstGeom>
          <a:noFill/>
        </p:spPr>
        <p:txBody>
          <a:bodyPr wrap="square" lIns="91440" tIns="45720" rIns="91440" bIns="45720" anchor="t">
            <a:spAutoFit/>
          </a:bodyPr>
          <a:lstStyle/>
          <a:p>
            <a:r>
              <a:rPr lang="en-ID" dirty="0">
                <a:solidFill>
                  <a:srgbClr val="004271"/>
                </a:solidFill>
                <a:ea typeface="+mn-lt"/>
                <a:cs typeface="+mn-lt"/>
              </a:rPr>
              <a:t>Think</a:t>
            </a:r>
            <a:r>
              <a:rPr lang="en-ID" dirty="0">
                <a:ea typeface="+mn-lt"/>
                <a:cs typeface="+mn-lt"/>
              </a:rPr>
              <a:t> Write Share: </a:t>
            </a:r>
            <a:r>
              <a:rPr lang="en-ID" dirty="0">
                <a:solidFill>
                  <a:srgbClr val="004271"/>
                </a:solidFill>
                <a:ea typeface="+mn-lt"/>
                <a:cs typeface="+mn-lt"/>
              </a:rPr>
              <a:t>When you </a:t>
            </a:r>
            <a:r>
              <a:rPr lang="en-ID" dirty="0">
                <a:ea typeface="+mn-lt"/>
                <a:cs typeface="+mn-lt"/>
              </a:rPr>
              <a:t>read the words “American Exceptionalism,” what comes to mind?</a:t>
            </a:r>
            <a:endParaRPr lang="en-US" dirty="0">
              <a:ea typeface="+mn-lt"/>
              <a:cs typeface="+mn-lt"/>
            </a:endParaRPr>
          </a:p>
          <a:p>
            <a:endParaRPr lang="en-US">
              <a:ea typeface="Calibri" panose="020F0502020204030204"/>
              <a:cs typeface="Calibri" panose="020F0502020204030204"/>
            </a:endParaRPr>
          </a:p>
          <a:p>
            <a:endParaRPr lang="en-US" dirty="0">
              <a:ea typeface="+mn-lt"/>
              <a:cs typeface="+mn-lt"/>
            </a:endParaRPr>
          </a:p>
          <a:p>
            <a:pPr>
              <a:lnSpc>
                <a:spcPct val="150000"/>
              </a:lnSpc>
            </a:pPr>
            <a:r>
              <a:rPr lang="en-ID" dirty="0">
                <a:ea typeface="+mn-lt"/>
                <a:cs typeface="+mn-lt"/>
              </a:rPr>
              <a:t>Think Write Share: What is the difference between a house and a home?</a:t>
            </a:r>
            <a:endParaRPr lang="en-US" dirty="0">
              <a:ea typeface="+mn-lt"/>
              <a:cs typeface="+mn-lt"/>
            </a:endParaRPr>
          </a:p>
        </p:txBody>
      </p:sp>
      <p:sp>
        <p:nvSpPr>
          <p:cNvPr id="10" name="Rounded Rectangle 1">
            <a:extLst>
              <a:ext uri="{FF2B5EF4-FFF2-40B4-BE49-F238E27FC236}">
                <a16:creationId xmlns:a16="http://schemas.microsoft.com/office/drawing/2014/main" id="{92C979BD-13E3-ACC7-8B4E-24AC199059D4}"/>
              </a:ext>
            </a:extLst>
          </p:cNvPr>
          <p:cNvSpPr/>
          <p:nvPr/>
        </p:nvSpPr>
        <p:spPr>
          <a:xfrm>
            <a:off x="1130862" y="2981468"/>
            <a:ext cx="623276" cy="645761"/>
          </a:xfrm>
          <a:prstGeom prst="roundRect">
            <a:avLst>
              <a:gd name="adj" fmla="val 2428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TextBox 11">
            <a:extLst>
              <a:ext uri="{FF2B5EF4-FFF2-40B4-BE49-F238E27FC236}">
                <a16:creationId xmlns:a16="http://schemas.microsoft.com/office/drawing/2014/main" id="{05A43437-14BF-0BB2-4C3C-23083EDABC45}"/>
              </a:ext>
            </a:extLst>
          </p:cNvPr>
          <p:cNvSpPr txBox="1"/>
          <p:nvPr/>
        </p:nvSpPr>
        <p:spPr>
          <a:xfrm>
            <a:off x="1130863" y="3104293"/>
            <a:ext cx="623275" cy="400110"/>
          </a:xfrm>
          <a:prstGeom prst="rect">
            <a:avLst/>
          </a:prstGeom>
          <a:noFill/>
        </p:spPr>
        <p:txBody>
          <a:bodyPr wrap="square">
            <a:spAutoFit/>
          </a:bodyPr>
          <a:lstStyle/>
          <a:p>
            <a:pPr algn="ctr"/>
            <a:r>
              <a:rPr lang="en-ID" sz="2000" b="1" i="0">
                <a:solidFill>
                  <a:schemeClr val="accent1"/>
                </a:solidFill>
                <a:effectLst/>
                <a:latin typeface="Calibri"/>
                <a:cs typeface="Calibri"/>
              </a:rPr>
              <a:t>01.</a:t>
            </a:r>
            <a:endParaRPr lang="en-US" sz="2000">
              <a:solidFill>
                <a:schemeClr val="accent1"/>
              </a:solidFill>
              <a:latin typeface="Calibri"/>
              <a:cs typeface="Calibri"/>
            </a:endParaRPr>
          </a:p>
        </p:txBody>
      </p:sp>
      <p:sp>
        <p:nvSpPr>
          <p:cNvPr id="14" name="Rounded Rectangle 5">
            <a:extLst>
              <a:ext uri="{FF2B5EF4-FFF2-40B4-BE49-F238E27FC236}">
                <a16:creationId xmlns:a16="http://schemas.microsoft.com/office/drawing/2014/main" id="{8CA6DF5F-9660-6B30-85F6-B8E3EF4AE3F2}"/>
              </a:ext>
            </a:extLst>
          </p:cNvPr>
          <p:cNvSpPr/>
          <p:nvPr/>
        </p:nvSpPr>
        <p:spPr>
          <a:xfrm>
            <a:off x="1130862" y="3919688"/>
            <a:ext cx="623276" cy="645761"/>
          </a:xfrm>
          <a:prstGeom prst="roundRect">
            <a:avLst>
              <a:gd name="adj" fmla="val 2428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TextBox 15">
            <a:extLst>
              <a:ext uri="{FF2B5EF4-FFF2-40B4-BE49-F238E27FC236}">
                <a16:creationId xmlns:a16="http://schemas.microsoft.com/office/drawing/2014/main" id="{178ACEE8-5A2E-E9C4-E762-E4C495D073E8}"/>
              </a:ext>
            </a:extLst>
          </p:cNvPr>
          <p:cNvSpPr txBox="1"/>
          <p:nvPr/>
        </p:nvSpPr>
        <p:spPr>
          <a:xfrm>
            <a:off x="1130863" y="4042514"/>
            <a:ext cx="623275" cy="400110"/>
          </a:xfrm>
          <a:prstGeom prst="rect">
            <a:avLst/>
          </a:prstGeom>
          <a:noFill/>
        </p:spPr>
        <p:txBody>
          <a:bodyPr wrap="square">
            <a:spAutoFit/>
          </a:bodyPr>
          <a:lstStyle/>
          <a:p>
            <a:pPr algn="ctr"/>
            <a:r>
              <a:rPr lang="en-ID" sz="2000" b="1" i="0">
                <a:solidFill>
                  <a:schemeClr val="accent1"/>
                </a:solidFill>
                <a:effectLst/>
                <a:latin typeface="Calibri"/>
                <a:cs typeface="Calibri"/>
              </a:rPr>
              <a:t>02.</a:t>
            </a:r>
            <a:endParaRPr lang="en-US" sz="2000">
              <a:solidFill>
                <a:schemeClr val="accent1"/>
              </a:solidFill>
              <a:latin typeface="Calibri"/>
              <a:cs typeface="Calibri"/>
            </a:endParaRPr>
          </a:p>
        </p:txBody>
      </p:sp>
    </p:spTree>
    <p:extLst>
      <p:ext uri="{BB962C8B-B14F-4D97-AF65-F5344CB8AC3E}">
        <p14:creationId xmlns:p14="http://schemas.microsoft.com/office/powerpoint/2010/main" val="3935186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1E92F96-7206-E047-9110-645B4BDF812F}"/>
              </a:ext>
            </a:extLst>
          </p:cNvPr>
          <p:cNvSpPr/>
          <p:nvPr/>
        </p:nvSpPr>
        <p:spPr>
          <a:xfrm>
            <a:off x="1254147" y="2442386"/>
            <a:ext cx="2087296" cy="4008668"/>
          </a:xfrm>
          <a:prstGeom prst="roundRect">
            <a:avLst>
              <a:gd name="adj" fmla="val 98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5BF4A7E1-A689-0646-A62F-BE75F53A86D5}"/>
              </a:ext>
            </a:extLst>
          </p:cNvPr>
          <p:cNvSpPr/>
          <p:nvPr/>
        </p:nvSpPr>
        <p:spPr>
          <a:xfrm>
            <a:off x="1090159" y="1981403"/>
            <a:ext cx="2083912" cy="972517"/>
          </a:xfrm>
          <a:prstGeom prst="roundRect">
            <a:avLst>
              <a:gd name="adj" fmla="val 257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9D996679-9EAE-4C43-B594-16FD5C4284FA}"/>
              </a:ext>
            </a:extLst>
          </p:cNvPr>
          <p:cNvSpPr/>
          <p:nvPr/>
        </p:nvSpPr>
        <p:spPr>
          <a:xfrm>
            <a:off x="1178411" y="2133356"/>
            <a:ext cx="1899523" cy="708750"/>
          </a:xfrm>
          <a:prstGeom prst="roundRect">
            <a:avLst>
              <a:gd name="adj" fmla="val 207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16BE2250-0BF5-B34C-B12B-E1BA285D657E}"/>
              </a:ext>
            </a:extLst>
          </p:cNvPr>
          <p:cNvSpPr/>
          <p:nvPr/>
        </p:nvSpPr>
        <p:spPr>
          <a:xfrm>
            <a:off x="8875647" y="2442386"/>
            <a:ext cx="2065077" cy="4009117"/>
          </a:xfrm>
          <a:prstGeom prst="roundRect">
            <a:avLst>
              <a:gd name="adj" fmla="val 98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A91C67E7-B393-A14C-ADF0-F5D208D09410}"/>
              </a:ext>
            </a:extLst>
          </p:cNvPr>
          <p:cNvSpPr/>
          <p:nvPr/>
        </p:nvSpPr>
        <p:spPr>
          <a:xfrm>
            <a:off x="3836934" y="2441939"/>
            <a:ext cx="2045094" cy="4009116"/>
          </a:xfrm>
          <a:prstGeom prst="roundRect">
            <a:avLst>
              <a:gd name="adj" fmla="val 98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DAFF94FB-0993-A140-A3E8-43B3D7D4861C}"/>
              </a:ext>
            </a:extLst>
          </p:cNvPr>
          <p:cNvSpPr/>
          <p:nvPr/>
        </p:nvSpPr>
        <p:spPr>
          <a:xfrm>
            <a:off x="6271090" y="2441939"/>
            <a:ext cx="2118163" cy="4009115"/>
          </a:xfrm>
          <a:prstGeom prst="roundRect">
            <a:avLst>
              <a:gd name="adj" fmla="val 98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EEF53E37-4317-C447-BC0B-753F61AC68E5}"/>
              </a:ext>
            </a:extLst>
          </p:cNvPr>
          <p:cNvSpPr/>
          <p:nvPr/>
        </p:nvSpPr>
        <p:spPr>
          <a:xfrm>
            <a:off x="3672945" y="1981403"/>
            <a:ext cx="1833392" cy="972517"/>
          </a:xfrm>
          <a:prstGeom prst="roundRect">
            <a:avLst>
              <a:gd name="adj" fmla="val 257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8B14727A-DF49-2148-A793-9F715A82B380}"/>
              </a:ext>
            </a:extLst>
          </p:cNvPr>
          <p:cNvSpPr/>
          <p:nvPr/>
        </p:nvSpPr>
        <p:spPr>
          <a:xfrm>
            <a:off x="3740320" y="2133356"/>
            <a:ext cx="1575934" cy="656559"/>
          </a:xfrm>
          <a:prstGeom prst="roundRect">
            <a:avLst>
              <a:gd name="adj" fmla="val 207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FC803523-5ACE-B64F-B26A-5D939A3A79EB}"/>
              </a:ext>
            </a:extLst>
          </p:cNvPr>
          <p:cNvSpPr/>
          <p:nvPr/>
        </p:nvSpPr>
        <p:spPr>
          <a:xfrm>
            <a:off x="6180170" y="1981403"/>
            <a:ext cx="1697693" cy="972517"/>
          </a:xfrm>
          <a:prstGeom prst="roundRect">
            <a:avLst>
              <a:gd name="adj" fmla="val 257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396969A2-D4D0-EE4E-8E3B-3A4A501B3B80}"/>
              </a:ext>
            </a:extLst>
          </p:cNvPr>
          <p:cNvSpPr/>
          <p:nvPr/>
        </p:nvSpPr>
        <p:spPr>
          <a:xfrm>
            <a:off x="6247545" y="2133356"/>
            <a:ext cx="1461112" cy="656559"/>
          </a:xfrm>
          <a:prstGeom prst="roundRect">
            <a:avLst>
              <a:gd name="adj" fmla="val 207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5E1E85A-8942-A743-AB2B-BBA6C9982E24}"/>
              </a:ext>
            </a:extLst>
          </p:cNvPr>
          <p:cNvSpPr txBox="1"/>
          <p:nvPr/>
        </p:nvSpPr>
        <p:spPr>
          <a:xfrm>
            <a:off x="1106931" y="1135906"/>
            <a:ext cx="8738918" cy="830997"/>
          </a:xfrm>
          <a:prstGeom prst="rect">
            <a:avLst/>
          </a:prstGeom>
          <a:noFill/>
        </p:spPr>
        <p:txBody>
          <a:bodyPr wrap="square" lIns="91440" tIns="45720" rIns="91440" bIns="45720" anchor="t">
            <a:spAutoFit/>
          </a:bodyPr>
          <a:lstStyle/>
          <a:p>
            <a:r>
              <a:rPr lang="en-ID" sz="4800" b="1" dirty="0">
                <a:latin typeface="Calibri"/>
                <a:cs typeface="Calibri"/>
              </a:rPr>
              <a:t>Important </a:t>
            </a:r>
            <a:r>
              <a:rPr lang="en-ID" sz="4800" b="1" dirty="0">
                <a:solidFill>
                  <a:schemeClr val="accent3"/>
                </a:solidFill>
                <a:latin typeface="Calibri"/>
                <a:cs typeface="Calibri"/>
              </a:rPr>
              <a:t>Vocabulary</a:t>
            </a:r>
            <a:endParaRPr lang="en-US" dirty="0">
              <a:solidFill>
                <a:schemeClr val="accent3"/>
              </a:solidFill>
            </a:endParaRPr>
          </a:p>
        </p:txBody>
      </p:sp>
      <p:sp>
        <p:nvSpPr>
          <p:cNvPr id="13" name="Rounded Rectangle 12">
            <a:extLst>
              <a:ext uri="{FF2B5EF4-FFF2-40B4-BE49-F238E27FC236}">
                <a16:creationId xmlns:a16="http://schemas.microsoft.com/office/drawing/2014/main" id="{30A30198-DBBF-2941-BFB8-ECB6C31B36D4}"/>
              </a:ext>
            </a:extLst>
          </p:cNvPr>
          <p:cNvSpPr/>
          <p:nvPr/>
        </p:nvSpPr>
        <p:spPr>
          <a:xfrm>
            <a:off x="8731641" y="1981403"/>
            <a:ext cx="1614187" cy="972517"/>
          </a:xfrm>
          <a:prstGeom prst="roundRect">
            <a:avLst>
              <a:gd name="adj" fmla="val 257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F9692A19-4764-AE47-9E6C-9DFEC25108CB}"/>
              </a:ext>
            </a:extLst>
          </p:cNvPr>
          <p:cNvSpPr/>
          <p:nvPr/>
        </p:nvSpPr>
        <p:spPr>
          <a:xfrm>
            <a:off x="8799016" y="2133356"/>
            <a:ext cx="1388044" cy="656559"/>
          </a:xfrm>
          <a:prstGeom prst="roundRect">
            <a:avLst>
              <a:gd name="adj" fmla="val 207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6E4E966-59C2-ED4C-97EA-70F07347B535}"/>
              </a:ext>
            </a:extLst>
          </p:cNvPr>
          <p:cNvSpPr/>
          <p:nvPr/>
        </p:nvSpPr>
        <p:spPr>
          <a:xfrm>
            <a:off x="1089067" y="2354399"/>
            <a:ext cx="175973" cy="1759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4CA2F4C-C18C-024B-A51C-743793D66A78}"/>
              </a:ext>
            </a:extLst>
          </p:cNvPr>
          <p:cNvSpPr txBox="1"/>
          <p:nvPr/>
        </p:nvSpPr>
        <p:spPr>
          <a:xfrm>
            <a:off x="1397210" y="2953255"/>
            <a:ext cx="1799245" cy="3373359"/>
          </a:xfrm>
          <a:prstGeom prst="rect">
            <a:avLst/>
          </a:prstGeom>
          <a:noFill/>
        </p:spPr>
        <p:txBody>
          <a:bodyPr wrap="square" lIns="91440" tIns="45720" rIns="91440" bIns="45720" anchor="t">
            <a:spAutoFit/>
          </a:bodyPr>
          <a:lstStyle/>
          <a:p>
            <a:pPr>
              <a:lnSpc>
                <a:spcPct val="150000"/>
              </a:lnSpc>
            </a:pPr>
            <a:r>
              <a:rPr lang="en-ID" dirty="0">
                <a:solidFill>
                  <a:schemeClr val="accent1"/>
                </a:solidFill>
                <a:ea typeface="+mn-lt"/>
                <a:cs typeface="+mn-lt"/>
              </a:rPr>
              <a:t>the belief that the United States is special/unique due to being a role-model country of freedom and democracy</a:t>
            </a:r>
            <a:endParaRPr lang="en-US" dirty="0">
              <a:solidFill>
                <a:schemeClr val="accent1"/>
              </a:solidFill>
            </a:endParaRPr>
          </a:p>
        </p:txBody>
      </p:sp>
      <p:sp>
        <p:nvSpPr>
          <p:cNvPr id="16" name="Oval 15">
            <a:extLst>
              <a:ext uri="{FF2B5EF4-FFF2-40B4-BE49-F238E27FC236}">
                <a16:creationId xmlns:a16="http://schemas.microsoft.com/office/drawing/2014/main" id="{AE4B8309-1EAE-2F43-8A56-4DC3742D6B3B}"/>
              </a:ext>
            </a:extLst>
          </p:cNvPr>
          <p:cNvSpPr/>
          <p:nvPr/>
        </p:nvSpPr>
        <p:spPr>
          <a:xfrm>
            <a:off x="3655646" y="2354399"/>
            <a:ext cx="175973" cy="1759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1C359CE-07A1-D14D-B471-B929468FA147}"/>
              </a:ext>
            </a:extLst>
          </p:cNvPr>
          <p:cNvSpPr/>
          <p:nvPr/>
        </p:nvSpPr>
        <p:spPr>
          <a:xfrm>
            <a:off x="6180170" y="2354399"/>
            <a:ext cx="175973" cy="1759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F721600-28AD-3947-91FA-C6FB1CB944DB}"/>
              </a:ext>
            </a:extLst>
          </p:cNvPr>
          <p:cNvSpPr/>
          <p:nvPr/>
        </p:nvSpPr>
        <p:spPr>
          <a:xfrm>
            <a:off x="8711029" y="2354399"/>
            <a:ext cx="175973" cy="1759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D762F04-4EF2-7449-A4FD-C586B66E8753}"/>
              </a:ext>
            </a:extLst>
          </p:cNvPr>
          <p:cNvSpPr txBox="1"/>
          <p:nvPr/>
        </p:nvSpPr>
        <p:spPr>
          <a:xfrm>
            <a:off x="1256442" y="2137270"/>
            <a:ext cx="1809989" cy="707886"/>
          </a:xfrm>
          <a:prstGeom prst="rect">
            <a:avLst/>
          </a:prstGeom>
          <a:noFill/>
        </p:spPr>
        <p:txBody>
          <a:bodyPr wrap="square" lIns="91440" tIns="45720" rIns="91440" bIns="45720" anchor="t">
            <a:spAutoFit/>
          </a:bodyPr>
          <a:lstStyle/>
          <a:p>
            <a:r>
              <a:rPr lang="en-ID" sz="2000" b="1" dirty="0">
                <a:solidFill>
                  <a:schemeClr val="accent1"/>
                </a:solidFill>
                <a:latin typeface="Calibri"/>
                <a:cs typeface="Calibri"/>
              </a:rPr>
              <a:t>American Exceptionalism</a:t>
            </a:r>
            <a:endParaRPr lang="en-US" sz="2000" dirty="0">
              <a:solidFill>
                <a:schemeClr val="accent1"/>
              </a:solidFill>
              <a:latin typeface="Calibri"/>
              <a:cs typeface="Calibri"/>
            </a:endParaRPr>
          </a:p>
        </p:txBody>
      </p:sp>
      <p:sp>
        <p:nvSpPr>
          <p:cNvPr id="20" name="TextBox 19">
            <a:extLst>
              <a:ext uri="{FF2B5EF4-FFF2-40B4-BE49-F238E27FC236}">
                <a16:creationId xmlns:a16="http://schemas.microsoft.com/office/drawing/2014/main" id="{BC1DE10C-EC44-864B-BBE0-9FBD7F16693D}"/>
              </a:ext>
            </a:extLst>
          </p:cNvPr>
          <p:cNvSpPr txBox="1"/>
          <p:nvPr/>
        </p:nvSpPr>
        <p:spPr>
          <a:xfrm>
            <a:off x="3835931" y="2241653"/>
            <a:ext cx="1538591" cy="400110"/>
          </a:xfrm>
          <a:prstGeom prst="rect">
            <a:avLst/>
          </a:prstGeom>
          <a:noFill/>
        </p:spPr>
        <p:txBody>
          <a:bodyPr wrap="square" lIns="91440" tIns="45720" rIns="91440" bIns="45720" anchor="t">
            <a:spAutoFit/>
          </a:bodyPr>
          <a:lstStyle/>
          <a:p>
            <a:r>
              <a:rPr lang="en-ID" sz="2000" b="1" dirty="0">
                <a:solidFill>
                  <a:schemeClr val="accent1"/>
                </a:solidFill>
                <a:latin typeface="Calibri"/>
                <a:cs typeface="Calibri"/>
              </a:rPr>
              <a:t>Democracy</a:t>
            </a:r>
            <a:endParaRPr lang="en-US" sz="2000" dirty="0">
              <a:solidFill>
                <a:schemeClr val="accent1"/>
              </a:solidFill>
              <a:latin typeface="Calibri"/>
              <a:cs typeface="Calibri"/>
            </a:endParaRPr>
          </a:p>
        </p:txBody>
      </p:sp>
      <p:sp>
        <p:nvSpPr>
          <p:cNvPr id="21" name="TextBox 20">
            <a:extLst>
              <a:ext uri="{FF2B5EF4-FFF2-40B4-BE49-F238E27FC236}">
                <a16:creationId xmlns:a16="http://schemas.microsoft.com/office/drawing/2014/main" id="{712E6EBC-639C-FD4A-94C4-E05BF061C22D}"/>
              </a:ext>
            </a:extLst>
          </p:cNvPr>
          <p:cNvSpPr txBox="1"/>
          <p:nvPr/>
        </p:nvSpPr>
        <p:spPr>
          <a:xfrm>
            <a:off x="6361757" y="2241653"/>
            <a:ext cx="1434208" cy="400110"/>
          </a:xfrm>
          <a:prstGeom prst="rect">
            <a:avLst/>
          </a:prstGeom>
          <a:noFill/>
        </p:spPr>
        <p:txBody>
          <a:bodyPr wrap="square" lIns="91440" tIns="45720" rIns="91440" bIns="45720" anchor="t">
            <a:spAutoFit/>
          </a:bodyPr>
          <a:lstStyle/>
          <a:p>
            <a:r>
              <a:rPr lang="en-ID" sz="2000" b="1" dirty="0">
                <a:solidFill>
                  <a:schemeClr val="accent1"/>
                </a:solidFill>
                <a:latin typeface="Calibri"/>
                <a:cs typeface="Calibri"/>
              </a:rPr>
              <a:t>Hypocrisy</a:t>
            </a:r>
            <a:endParaRPr lang="en-US" sz="2000" dirty="0">
              <a:solidFill>
                <a:schemeClr val="accent1"/>
              </a:solidFill>
              <a:latin typeface="Calibri"/>
              <a:cs typeface="Calibri"/>
            </a:endParaRPr>
          </a:p>
        </p:txBody>
      </p:sp>
      <p:sp>
        <p:nvSpPr>
          <p:cNvPr id="22" name="TextBox 21">
            <a:extLst>
              <a:ext uri="{FF2B5EF4-FFF2-40B4-BE49-F238E27FC236}">
                <a16:creationId xmlns:a16="http://schemas.microsoft.com/office/drawing/2014/main" id="{AE131A2E-77A3-2845-8275-5E46B7CA90AE}"/>
              </a:ext>
            </a:extLst>
          </p:cNvPr>
          <p:cNvSpPr txBox="1"/>
          <p:nvPr/>
        </p:nvSpPr>
        <p:spPr>
          <a:xfrm>
            <a:off x="8880317" y="2241653"/>
            <a:ext cx="1215002" cy="400110"/>
          </a:xfrm>
          <a:prstGeom prst="rect">
            <a:avLst/>
          </a:prstGeom>
          <a:noFill/>
        </p:spPr>
        <p:txBody>
          <a:bodyPr wrap="square" lIns="91440" tIns="45720" rIns="91440" bIns="45720" anchor="t">
            <a:spAutoFit/>
          </a:bodyPr>
          <a:lstStyle/>
          <a:p>
            <a:r>
              <a:rPr lang="en-ID" sz="2000" b="1" dirty="0">
                <a:solidFill>
                  <a:schemeClr val="accent1"/>
                </a:solidFill>
                <a:latin typeface="Calibri"/>
                <a:cs typeface="Calibri"/>
              </a:rPr>
              <a:t>Agency</a:t>
            </a:r>
            <a:endParaRPr lang="en-ID" sz="2000" b="1" dirty="0">
              <a:solidFill>
                <a:schemeClr val="accent1"/>
              </a:solidFill>
              <a:latin typeface="Calibri"/>
              <a:ea typeface="Calibri"/>
              <a:cs typeface="Calibri"/>
            </a:endParaRPr>
          </a:p>
        </p:txBody>
      </p:sp>
      <p:pic>
        <p:nvPicPr>
          <p:cNvPr id="30" name="Picture 29" descr="A blue and black logo&#10;&#10;Description automatically generated">
            <a:extLst>
              <a:ext uri="{FF2B5EF4-FFF2-40B4-BE49-F238E27FC236}">
                <a16:creationId xmlns:a16="http://schemas.microsoft.com/office/drawing/2014/main" id="{F11D6643-8649-E511-BD38-7A1850271775}"/>
              </a:ext>
            </a:extLst>
          </p:cNvPr>
          <p:cNvPicPr>
            <a:picLocks noChangeAspect="1"/>
          </p:cNvPicPr>
          <p:nvPr/>
        </p:nvPicPr>
        <p:blipFill>
          <a:blip r:embed="rId2"/>
          <a:stretch>
            <a:fillRect/>
          </a:stretch>
        </p:blipFill>
        <p:spPr>
          <a:xfrm>
            <a:off x="11389639" y="6288813"/>
            <a:ext cx="584651" cy="358763"/>
          </a:xfrm>
          <a:prstGeom prst="rect">
            <a:avLst/>
          </a:prstGeom>
        </p:spPr>
      </p:pic>
      <p:sp>
        <p:nvSpPr>
          <p:cNvPr id="31" name="TextBox 30">
            <a:extLst>
              <a:ext uri="{FF2B5EF4-FFF2-40B4-BE49-F238E27FC236}">
                <a16:creationId xmlns:a16="http://schemas.microsoft.com/office/drawing/2014/main" id="{41B92C01-253F-2C04-500C-8C2EFEA906C5}"/>
              </a:ext>
            </a:extLst>
          </p:cNvPr>
          <p:cNvSpPr txBox="1"/>
          <p:nvPr/>
        </p:nvSpPr>
        <p:spPr>
          <a:xfrm>
            <a:off x="3934029" y="2953255"/>
            <a:ext cx="1955820" cy="3373359"/>
          </a:xfrm>
          <a:prstGeom prst="rect">
            <a:avLst/>
          </a:prstGeom>
          <a:noFill/>
        </p:spPr>
        <p:txBody>
          <a:bodyPr wrap="square" lIns="91440" tIns="45720" rIns="91440" bIns="45720" anchor="t">
            <a:spAutoFit/>
          </a:bodyPr>
          <a:lstStyle/>
          <a:p>
            <a:pPr>
              <a:lnSpc>
                <a:spcPct val="150000"/>
              </a:lnSpc>
            </a:pPr>
            <a:r>
              <a:rPr lang="en-ID" dirty="0">
                <a:solidFill>
                  <a:schemeClr val="accent1"/>
                </a:solidFill>
                <a:ea typeface="+mn-lt"/>
                <a:cs typeface="+mn-lt"/>
              </a:rPr>
              <a:t>government </a:t>
            </a:r>
            <a:br>
              <a:rPr lang="en-ID" dirty="0">
                <a:solidFill>
                  <a:schemeClr val="accent1"/>
                </a:solidFill>
                <a:ea typeface="+mn-lt"/>
                <a:cs typeface="+mn-lt"/>
              </a:rPr>
            </a:br>
            <a:r>
              <a:rPr lang="en-ID" dirty="0">
                <a:solidFill>
                  <a:schemeClr val="accent1"/>
                </a:solidFill>
                <a:ea typeface="+mn-lt"/>
                <a:cs typeface="+mn-lt"/>
              </a:rPr>
              <a:t>“rule by the people,” where citizens elect representatives to make decisions regarding laws and policies</a:t>
            </a:r>
            <a:endParaRPr lang="en-US" dirty="0">
              <a:solidFill>
                <a:schemeClr val="accent1"/>
              </a:solidFill>
            </a:endParaRPr>
          </a:p>
        </p:txBody>
      </p:sp>
      <p:sp>
        <p:nvSpPr>
          <p:cNvPr id="32" name="TextBox 31">
            <a:extLst>
              <a:ext uri="{FF2B5EF4-FFF2-40B4-BE49-F238E27FC236}">
                <a16:creationId xmlns:a16="http://schemas.microsoft.com/office/drawing/2014/main" id="{DDC175C5-F3FE-1844-4E7E-483459F883D0}"/>
              </a:ext>
            </a:extLst>
          </p:cNvPr>
          <p:cNvSpPr txBox="1"/>
          <p:nvPr/>
        </p:nvSpPr>
        <p:spPr>
          <a:xfrm>
            <a:off x="6459514" y="2942816"/>
            <a:ext cx="1799245" cy="2126864"/>
          </a:xfrm>
          <a:prstGeom prst="rect">
            <a:avLst/>
          </a:prstGeom>
          <a:noFill/>
        </p:spPr>
        <p:txBody>
          <a:bodyPr wrap="square" lIns="91440" tIns="45720" rIns="91440" bIns="45720" anchor="t">
            <a:spAutoFit/>
          </a:bodyPr>
          <a:lstStyle/>
          <a:p>
            <a:pPr>
              <a:lnSpc>
                <a:spcPct val="150000"/>
              </a:lnSpc>
            </a:pPr>
            <a:r>
              <a:rPr lang="en-ID" dirty="0">
                <a:solidFill>
                  <a:schemeClr val="accent1"/>
                </a:solidFill>
                <a:ea typeface="+mn-lt"/>
                <a:cs typeface="+mn-lt"/>
              </a:rPr>
              <a:t>having a moral or value, but then acting/behaving against it</a:t>
            </a:r>
            <a:endParaRPr lang="en-US" dirty="0">
              <a:solidFill>
                <a:schemeClr val="accent1"/>
              </a:solidFill>
              <a:ea typeface="+mn-lt"/>
              <a:cs typeface="+mn-lt"/>
            </a:endParaRPr>
          </a:p>
        </p:txBody>
      </p:sp>
      <p:sp>
        <p:nvSpPr>
          <p:cNvPr id="33" name="TextBox 32">
            <a:extLst>
              <a:ext uri="{FF2B5EF4-FFF2-40B4-BE49-F238E27FC236}">
                <a16:creationId xmlns:a16="http://schemas.microsoft.com/office/drawing/2014/main" id="{B02A0EDB-98E0-5D08-F310-F0F342617D4F}"/>
              </a:ext>
            </a:extLst>
          </p:cNvPr>
          <p:cNvSpPr txBox="1"/>
          <p:nvPr/>
        </p:nvSpPr>
        <p:spPr>
          <a:xfrm>
            <a:off x="8985000" y="2942816"/>
            <a:ext cx="1799245" cy="2126864"/>
          </a:xfrm>
          <a:prstGeom prst="rect">
            <a:avLst/>
          </a:prstGeom>
          <a:noFill/>
        </p:spPr>
        <p:txBody>
          <a:bodyPr wrap="square" lIns="91440" tIns="45720" rIns="91440" bIns="45720" anchor="t">
            <a:spAutoFit/>
          </a:bodyPr>
          <a:lstStyle/>
          <a:p>
            <a:pPr>
              <a:lnSpc>
                <a:spcPct val="150000"/>
              </a:lnSpc>
            </a:pPr>
            <a:r>
              <a:rPr lang="en-ID" dirty="0">
                <a:solidFill>
                  <a:schemeClr val="accent1"/>
                </a:solidFill>
                <a:ea typeface="+mn-lt"/>
                <a:cs typeface="+mn-lt"/>
              </a:rPr>
              <a:t>individuals and groups exerting power and making free choices</a:t>
            </a:r>
            <a:endParaRPr lang="en-US" dirty="0">
              <a:solidFill>
                <a:schemeClr val="accent1"/>
              </a:solidFill>
            </a:endParaRPr>
          </a:p>
        </p:txBody>
      </p:sp>
    </p:spTree>
    <p:extLst>
      <p:ext uri="{BB962C8B-B14F-4D97-AF65-F5344CB8AC3E}">
        <p14:creationId xmlns:p14="http://schemas.microsoft.com/office/powerpoint/2010/main" val="3655617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EED802C3-C3F3-08E4-AB3A-F35D89727FF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EBD9B9D-6BBC-1487-A910-38E218A09F31}"/>
              </a:ext>
            </a:extLst>
          </p:cNvPr>
          <p:cNvSpPr txBox="1"/>
          <p:nvPr/>
        </p:nvSpPr>
        <p:spPr>
          <a:xfrm>
            <a:off x="1271174" y="1434070"/>
            <a:ext cx="6165923" cy="1323439"/>
          </a:xfrm>
          <a:prstGeom prst="rect">
            <a:avLst/>
          </a:prstGeom>
          <a:noFill/>
        </p:spPr>
        <p:txBody>
          <a:bodyPr wrap="square" lIns="91440" tIns="45720" rIns="91440" bIns="45720" anchor="t">
            <a:spAutoFit/>
          </a:bodyPr>
          <a:lstStyle/>
          <a:p>
            <a:r>
              <a:rPr lang="en-ID" sz="4000" dirty="0">
                <a:ea typeface="+mn-lt"/>
                <a:cs typeface="+mn-lt"/>
              </a:rPr>
              <a:t>Further </a:t>
            </a:r>
            <a:r>
              <a:rPr lang="en-ID" sz="4000" dirty="0">
                <a:solidFill>
                  <a:schemeClr val="accent3"/>
                </a:solidFill>
                <a:ea typeface="+mn-lt"/>
                <a:cs typeface="+mn-lt"/>
              </a:rPr>
              <a:t>Thoughts </a:t>
            </a:r>
            <a:r>
              <a:rPr lang="en-ID" sz="4000" dirty="0">
                <a:ea typeface="+mn-lt"/>
                <a:cs typeface="+mn-lt"/>
              </a:rPr>
              <a:t>on American Exceptionalism</a:t>
            </a:r>
            <a:endParaRPr lang="en-US" dirty="0"/>
          </a:p>
        </p:txBody>
      </p:sp>
      <p:grpSp>
        <p:nvGrpSpPr>
          <p:cNvPr id="4" name="Group 3">
            <a:extLst>
              <a:ext uri="{FF2B5EF4-FFF2-40B4-BE49-F238E27FC236}">
                <a16:creationId xmlns:a16="http://schemas.microsoft.com/office/drawing/2014/main" id="{1DF492F4-5699-DD72-36F5-674AEDFC1D60}"/>
              </a:ext>
            </a:extLst>
          </p:cNvPr>
          <p:cNvGrpSpPr/>
          <p:nvPr/>
        </p:nvGrpSpPr>
        <p:grpSpPr>
          <a:xfrm rot="303581">
            <a:off x="2380654" y="2638143"/>
            <a:ext cx="2161808" cy="251159"/>
            <a:chOff x="3368441" y="2114551"/>
            <a:chExt cx="3219840" cy="37404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53CA2587-4800-5D9C-50C6-69851F9E99A5}"/>
                    </a:ext>
                  </a:extLst>
                </p14:cNvPr>
                <p14:cNvContentPartPr/>
                <p14:nvPr/>
              </p14:nvContentPartPr>
              <p14:xfrm>
                <a:off x="3368441" y="2114551"/>
                <a:ext cx="2865600" cy="295920"/>
              </p14:xfrm>
            </p:contentPart>
          </mc:Choice>
          <mc:Fallback xmlns="">
            <p:pic>
              <p:nvPicPr>
                <p:cNvPr id="5" name="Ink 4">
                  <a:extLst>
                    <a:ext uri="{FF2B5EF4-FFF2-40B4-BE49-F238E27FC236}">
                      <a16:creationId xmlns:a16="http://schemas.microsoft.com/office/drawing/2014/main" id="{53CA2587-4800-5D9C-50C6-69851F9E99A5}"/>
                    </a:ext>
                  </a:extLst>
                </p:cNvPr>
                <p:cNvPicPr/>
                <p:nvPr/>
              </p:nvPicPr>
              <p:blipFill>
                <a:blip r:embed="rId3"/>
                <a:stretch>
                  <a:fillRect/>
                </a:stretch>
              </p:blipFill>
              <p:spPr>
                <a:xfrm>
                  <a:off x="3340026" y="2086138"/>
                  <a:ext cx="2921893" cy="35220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187CD6CA-D860-94BE-B9D7-15C91A83F739}"/>
                    </a:ext>
                  </a:extLst>
                </p14:cNvPr>
                <p14:cNvContentPartPr/>
                <p14:nvPr/>
              </p14:nvContentPartPr>
              <p14:xfrm>
                <a:off x="4202561" y="2166751"/>
                <a:ext cx="2385720" cy="321840"/>
              </p14:xfrm>
            </p:contentPart>
          </mc:Choice>
          <mc:Fallback xmlns="">
            <p:pic>
              <p:nvPicPr>
                <p:cNvPr id="6" name="Ink 5">
                  <a:extLst>
                    <a:ext uri="{FF2B5EF4-FFF2-40B4-BE49-F238E27FC236}">
                      <a16:creationId xmlns:a16="http://schemas.microsoft.com/office/drawing/2014/main" id="{187CD6CA-D860-94BE-B9D7-15C91A83F739}"/>
                    </a:ext>
                  </a:extLst>
                </p:cNvPr>
                <p:cNvPicPr/>
                <p:nvPr/>
              </p:nvPicPr>
              <p:blipFill>
                <a:blip r:embed="rId5"/>
                <a:stretch>
                  <a:fillRect/>
                </a:stretch>
              </p:blipFill>
              <p:spPr>
                <a:xfrm>
                  <a:off x="4174147" y="2138369"/>
                  <a:ext cx="2442012" cy="378068"/>
                </a:xfrm>
                <a:prstGeom prst="rect">
                  <a:avLst/>
                </a:prstGeom>
              </p:spPr>
            </p:pic>
          </mc:Fallback>
        </mc:AlternateContent>
      </p:grpSp>
      <p:pic>
        <p:nvPicPr>
          <p:cNvPr id="8" name="Picture 7" descr="A blue and black logo&#10;&#10;Description automatically generated">
            <a:extLst>
              <a:ext uri="{FF2B5EF4-FFF2-40B4-BE49-F238E27FC236}">
                <a16:creationId xmlns:a16="http://schemas.microsoft.com/office/drawing/2014/main" id="{6EBDEC84-F05C-468D-DE90-611B358F5871}"/>
              </a:ext>
            </a:extLst>
          </p:cNvPr>
          <p:cNvPicPr>
            <a:picLocks noChangeAspect="1"/>
          </p:cNvPicPr>
          <p:nvPr/>
        </p:nvPicPr>
        <p:blipFill>
          <a:blip r:embed="rId6"/>
          <a:stretch>
            <a:fillRect/>
          </a:stretch>
        </p:blipFill>
        <p:spPr>
          <a:xfrm>
            <a:off x="11389639" y="6288813"/>
            <a:ext cx="584651" cy="358763"/>
          </a:xfrm>
          <a:prstGeom prst="rect">
            <a:avLst/>
          </a:prstGeom>
        </p:spPr>
      </p:pic>
      <p:pic>
        <p:nvPicPr>
          <p:cNvPr id="7" name="Graphic 6" descr="House with solid fill">
            <a:extLst>
              <a:ext uri="{FF2B5EF4-FFF2-40B4-BE49-F238E27FC236}">
                <a16:creationId xmlns:a16="http://schemas.microsoft.com/office/drawing/2014/main" id="{E974FA60-ACC9-F70E-8A41-D6FDC75BB9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13845" y="515203"/>
            <a:ext cx="2574877" cy="2529385"/>
          </a:xfrm>
          <a:prstGeom prst="rect">
            <a:avLst/>
          </a:prstGeom>
        </p:spPr>
      </p:pic>
      <p:sp>
        <p:nvSpPr>
          <p:cNvPr id="3" name="TextBox 2">
            <a:extLst>
              <a:ext uri="{FF2B5EF4-FFF2-40B4-BE49-F238E27FC236}">
                <a16:creationId xmlns:a16="http://schemas.microsoft.com/office/drawing/2014/main" id="{3EF859DD-4F46-C5FF-CE17-2B5A45E2BC4D}"/>
              </a:ext>
            </a:extLst>
          </p:cNvPr>
          <p:cNvSpPr txBox="1"/>
          <p:nvPr/>
        </p:nvSpPr>
        <p:spPr>
          <a:xfrm>
            <a:off x="1271175" y="3043382"/>
            <a:ext cx="9715914" cy="2957861"/>
          </a:xfrm>
          <a:prstGeom prst="rect">
            <a:avLst/>
          </a:prstGeom>
          <a:noFill/>
        </p:spPr>
        <p:txBody>
          <a:bodyPr wrap="square" lIns="91440" tIns="45720" rIns="91440" bIns="45720" anchor="t">
            <a:spAutoFit/>
          </a:bodyPr>
          <a:lstStyle/>
          <a:p>
            <a:pPr>
              <a:lnSpc>
                <a:spcPct val="150000"/>
              </a:lnSpc>
            </a:pPr>
            <a:r>
              <a:rPr lang="en-ID" dirty="0">
                <a:solidFill>
                  <a:srgbClr val="004271"/>
                </a:solidFill>
                <a:ea typeface="+mn-lt"/>
                <a:cs typeface="+mn-lt"/>
              </a:rPr>
              <a:t>“American exceptionalism, idea that the United States of America is a unique and even </a:t>
            </a:r>
            <a:r>
              <a:rPr lang="en-ID" dirty="0">
                <a:solidFill>
                  <a:schemeClr val="accent3"/>
                </a:solidFill>
                <a:ea typeface="+mn-lt"/>
                <a:cs typeface="+mn-lt"/>
              </a:rPr>
              <a:t>morally superior</a:t>
            </a:r>
            <a:r>
              <a:rPr lang="en-ID" dirty="0">
                <a:solidFill>
                  <a:srgbClr val="004271"/>
                </a:solidFill>
                <a:ea typeface="+mn-lt"/>
                <a:cs typeface="+mn-lt"/>
              </a:rPr>
              <a:t> country for historical, ideological, or religious reasons.” —Britannica </a:t>
            </a:r>
            <a:endParaRPr lang="en-US">
              <a:ea typeface="+mn-lt"/>
              <a:cs typeface="+mn-lt"/>
            </a:endParaRPr>
          </a:p>
          <a:p>
            <a:pPr>
              <a:lnSpc>
                <a:spcPct val="150000"/>
              </a:lnSpc>
            </a:pPr>
            <a:endParaRPr lang="en-ID">
              <a:ea typeface="Calibri" panose="020F0502020204030204"/>
              <a:cs typeface="Calibri" panose="020F0502020204030204"/>
            </a:endParaRPr>
          </a:p>
          <a:p>
            <a:pPr>
              <a:lnSpc>
                <a:spcPct val="150000"/>
              </a:lnSpc>
            </a:pPr>
            <a:r>
              <a:rPr lang="en-ID" dirty="0">
                <a:solidFill>
                  <a:srgbClr val="004271"/>
                </a:solidFill>
                <a:ea typeface="+mn-lt"/>
                <a:cs typeface="+mn-lt"/>
              </a:rPr>
              <a:t>The concept of American exceptionalism has provided US citizens with a representative form of self-recognition across the centuries. John Winthrop’s admonition to his fellow New England colonists is usually cited as the foundational moment of American exceptionalism: “</a:t>
            </a:r>
            <a:r>
              <a:rPr lang="en-ID" dirty="0">
                <a:solidFill>
                  <a:schemeClr val="accent3"/>
                </a:solidFill>
                <a:ea typeface="+mn-lt"/>
                <a:cs typeface="+mn-lt"/>
              </a:rPr>
              <a:t>We shall be as a city upon a hill. </a:t>
            </a:r>
            <a:r>
              <a:rPr lang="en-ID" dirty="0">
                <a:solidFill>
                  <a:srgbClr val="004271"/>
                </a:solidFill>
                <a:ea typeface="+mn-lt"/>
                <a:cs typeface="+mn-lt"/>
              </a:rPr>
              <a:t>The eyes of all people are upon us.” —Oxford Bibliography</a:t>
            </a:r>
            <a:endParaRPr lang="en-US" dirty="0">
              <a:ea typeface="+mn-lt"/>
              <a:cs typeface="+mn-lt"/>
            </a:endParaRPr>
          </a:p>
        </p:txBody>
      </p:sp>
    </p:spTree>
    <p:extLst>
      <p:ext uri="{BB962C8B-B14F-4D97-AF65-F5344CB8AC3E}">
        <p14:creationId xmlns:p14="http://schemas.microsoft.com/office/powerpoint/2010/main" val="1992902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10;&#10;AI-generated content may be incorrect.">
            <a:extLst>
              <a:ext uri="{FF2B5EF4-FFF2-40B4-BE49-F238E27FC236}">
                <a16:creationId xmlns:a16="http://schemas.microsoft.com/office/drawing/2014/main" id="{47ED1E8D-7BEA-2E4A-022B-36BD62E1109B}"/>
              </a:ext>
            </a:extLst>
          </p:cNvPr>
          <p:cNvPicPr>
            <a:picLocks noChangeAspect="1"/>
          </p:cNvPicPr>
          <p:nvPr/>
        </p:nvPicPr>
        <p:blipFill>
          <a:blip r:embed="rId2"/>
          <a:stretch>
            <a:fillRect/>
          </a:stretch>
        </p:blipFill>
        <p:spPr>
          <a:xfrm>
            <a:off x="2265122" y="2025864"/>
            <a:ext cx="7672193" cy="4309395"/>
          </a:xfrm>
          <a:prstGeom prst="rect">
            <a:avLst/>
          </a:prstGeom>
        </p:spPr>
      </p:pic>
      <p:sp>
        <p:nvSpPr>
          <p:cNvPr id="5" name="TextBox 4">
            <a:extLst>
              <a:ext uri="{FF2B5EF4-FFF2-40B4-BE49-F238E27FC236}">
                <a16:creationId xmlns:a16="http://schemas.microsoft.com/office/drawing/2014/main" id="{3737B266-F872-BF4C-9A74-10306D542AEC}"/>
              </a:ext>
            </a:extLst>
          </p:cNvPr>
          <p:cNvSpPr txBox="1"/>
          <p:nvPr/>
        </p:nvSpPr>
        <p:spPr>
          <a:xfrm>
            <a:off x="1093722" y="567686"/>
            <a:ext cx="7053774" cy="1323439"/>
          </a:xfrm>
          <a:prstGeom prst="rect">
            <a:avLst/>
          </a:prstGeom>
          <a:noFill/>
        </p:spPr>
        <p:txBody>
          <a:bodyPr wrap="square" lIns="91440" tIns="45720" rIns="91440" bIns="45720" anchor="t">
            <a:spAutoFit/>
          </a:bodyPr>
          <a:lstStyle/>
          <a:p>
            <a:r>
              <a:rPr lang="en-ID" sz="4000" b="1" dirty="0">
                <a:solidFill>
                  <a:schemeClr val="accent4"/>
                </a:solidFill>
                <a:latin typeface="Calibri"/>
                <a:cs typeface="Calibri"/>
                <a:hlinkClick r:id="rId3">
                  <a:extLst>
                    <a:ext uri="{A12FA001-AC4F-418D-AE19-62706E023703}">
                      <ahyp:hlinkClr xmlns:ahyp="http://schemas.microsoft.com/office/drawing/2018/hyperlinkcolor" val="tx"/>
                    </a:ext>
                  </a:extLst>
                </a:hlinkClick>
              </a:rPr>
              <a:t>PBS Video: </a:t>
            </a:r>
            <a:r>
              <a:rPr lang="en-ID" sz="4000" dirty="0">
                <a:solidFill>
                  <a:schemeClr val="accent4"/>
                </a:solidFill>
                <a:ea typeface="+mn-lt"/>
                <a:cs typeface="+mn-lt"/>
                <a:hlinkClick r:id="rId3">
                  <a:extLst>
                    <a:ext uri="{A12FA001-AC4F-418D-AE19-62706E023703}">
                      <ahyp:hlinkClr xmlns:ahyp="http://schemas.microsoft.com/office/drawing/2018/hyperlinkcolor" val="tx"/>
                    </a:ext>
                  </a:extLst>
                </a:hlinkClick>
              </a:rPr>
              <a:t>Frederick Douglass | </a:t>
            </a:r>
            <a:br>
              <a:rPr lang="en-ID" sz="4000" dirty="0">
                <a:solidFill>
                  <a:schemeClr val="accent4"/>
                </a:solidFill>
                <a:ea typeface="+mn-lt"/>
                <a:cs typeface="+mn-lt"/>
                <a:hlinkClick r:id="rId3">
                  <a:extLst>
                    <a:ext uri="{A12FA001-AC4F-418D-AE19-62706E023703}">
                      <ahyp:hlinkClr xmlns:ahyp="http://schemas.microsoft.com/office/drawing/2018/hyperlinkcolor" val="tx"/>
                    </a:ext>
                  </a:extLst>
                </a:hlinkClick>
              </a:rPr>
            </a:br>
            <a:r>
              <a:rPr lang="en-ID" sz="4000" dirty="0">
                <a:solidFill>
                  <a:schemeClr val="accent4"/>
                </a:solidFill>
                <a:ea typeface="+mn-lt"/>
                <a:cs typeface="+mn-lt"/>
                <a:hlinkClick r:id="rId3">
                  <a:extLst>
                    <a:ext uri="{A12FA001-AC4F-418D-AE19-62706E023703}">
                      <ahyp:hlinkClr xmlns:ahyp="http://schemas.microsoft.com/office/drawing/2018/hyperlinkcolor" val="tx"/>
                    </a:ext>
                  </a:extLst>
                </a:hlinkClick>
              </a:rPr>
              <a:t>The African Americans</a:t>
            </a:r>
            <a:endParaRPr lang="en-US" dirty="0">
              <a:solidFill>
                <a:schemeClr val="accent4"/>
              </a:solidFill>
              <a:ea typeface="+mn-lt"/>
              <a:cs typeface="+mn-lt"/>
              <a:hlinkClick r:id="rId3">
                <a:extLst>
                  <a:ext uri="{A12FA001-AC4F-418D-AE19-62706E023703}">
                    <ahyp:hlinkClr xmlns:ahyp="http://schemas.microsoft.com/office/drawing/2018/hyperlinkcolor" val="tx"/>
                  </a:ext>
                </a:extLst>
              </a:hlinkClick>
            </a:endParaRPr>
          </a:p>
        </p:txBody>
      </p:sp>
      <p:grpSp>
        <p:nvGrpSpPr>
          <p:cNvPr id="9" name="Group 8">
            <a:extLst>
              <a:ext uri="{FF2B5EF4-FFF2-40B4-BE49-F238E27FC236}">
                <a16:creationId xmlns:a16="http://schemas.microsoft.com/office/drawing/2014/main" id="{96610C0F-1F68-3656-F510-16F70829AD29}"/>
              </a:ext>
            </a:extLst>
          </p:cNvPr>
          <p:cNvGrpSpPr/>
          <p:nvPr/>
        </p:nvGrpSpPr>
        <p:grpSpPr>
          <a:xfrm rot="303581">
            <a:off x="2850773" y="1174410"/>
            <a:ext cx="2161807" cy="251159"/>
            <a:chOff x="3368441" y="2114551"/>
            <a:chExt cx="3219840" cy="374040"/>
          </a:xfrm>
        </p:grpSpPr>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4D7F1CD2-8BDA-6AFE-DE63-200377E00F53}"/>
                    </a:ext>
                  </a:extLst>
                </p14:cNvPr>
                <p14:cNvContentPartPr/>
                <p14:nvPr/>
              </p14:nvContentPartPr>
              <p14:xfrm>
                <a:off x="3368441" y="2114551"/>
                <a:ext cx="2865600" cy="295920"/>
              </p14:xfrm>
            </p:contentPart>
          </mc:Choice>
          <mc:Fallback xmlns="">
            <p:pic>
              <p:nvPicPr>
                <p:cNvPr id="7" name="Ink 6">
                  <a:extLst>
                    <a:ext uri="{FF2B5EF4-FFF2-40B4-BE49-F238E27FC236}">
                      <a16:creationId xmlns:a16="http://schemas.microsoft.com/office/drawing/2014/main" id="{4D7F1CD2-8BDA-6AFE-DE63-200377E00F53}"/>
                    </a:ext>
                  </a:extLst>
                </p:cNvPr>
                <p:cNvPicPr/>
                <p:nvPr/>
              </p:nvPicPr>
              <p:blipFill>
                <a:blip r:embed="rId5"/>
                <a:stretch>
                  <a:fillRect/>
                </a:stretch>
              </p:blipFill>
              <p:spPr>
                <a:xfrm>
                  <a:off x="3340026" y="2086138"/>
                  <a:ext cx="2921893" cy="3522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BD6E3ED4-EAEC-647E-0F40-D2F302899716}"/>
                    </a:ext>
                  </a:extLst>
                </p14:cNvPr>
                <p14:cNvContentPartPr/>
                <p14:nvPr/>
              </p14:nvContentPartPr>
              <p14:xfrm>
                <a:off x="4202561" y="2166751"/>
                <a:ext cx="2385720" cy="321840"/>
              </p14:xfrm>
            </p:contentPart>
          </mc:Choice>
          <mc:Fallback xmlns="">
            <p:pic>
              <p:nvPicPr>
                <p:cNvPr id="8" name="Ink 7">
                  <a:extLst>
                    <a:ext uri="{FF2B5EF4-FFF2-40B4-BE49-F238E27FC236}">
                      <a16:creationId xmlns:a16="http://schemas.microsoft.com/office/drawing/2014/main" id="{BD6E3ED4-EAEC-647E-0F40-D2F302899716}"/>
                    </a:ext>
                  </a:extLst>
                </p:cNvPr>
                <p:cNvPicPr/>
                <p:nvPr/>
              </p:nvPicPr>
              <p:blipFill>
                <a:blip r:embed="rId7"/>
                <a:stretch>
                  <a:fillRect/>
                </a:stretch>
              </p:blipFill>
              <p:spPr>
                <a:xfrm>
                  <a:off x="4174147" y="2138369"/>
                  <a:ext cx="2442012" cy="378068"/>
                </a:xfrm>
                <a:prstGeom prst="rect">
                  <a:avLst/>
                </a:prstGeom>
              </p:spPr>
            </p:pic>
          </mc:Fallback>
        </mc:AlternateContent>
      </p:grpSp>
    </p:spTree>
    <p:extLst>
      <p:ext uri="{BB962C8B-B14F-4D97-AF65-F5344CB8AC3E}">
        <p14:creationId xmlns:p14="http://schemas.microsoft.com/office/powerpoint/2010/main" val="3145362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0">
            <a:extLst>
              <a:ext uri="{FF2B5EF4-FFF2-40B4-BE49-F238E27FC236}">
                <a16:creationId xmlns:a16="http://schemas.microsoft.com/office/drawing/2014/main" id="{B3AB0B0D-1E43-2447-BA9E-A42B9268404E}"/>
              </a:ext>
            </a:extLst>
          </p:cNvPr>
          <p:cNvSpPr/>
          <p:nvPr/>
        </p:nvSpPr>
        <p:spPr>
          <a:xfrm>
            <a:off x="8999954" y="1964267"/>
            <a:ext cx="2202129" cy="4893733"/>
          </a:xfrm>
          <a:prstGeom prst="roundRect">
            <a:avLst>
              <a:gd name="adj" fmla="val 708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ounded Rectangle 31">
            <a:extLst>
              <a:ext uri="{FF2B5EF4-FFF2-40B4-BE49-F238E27FC236}">
                <a16:creationId xmlns:a16="http://schemas.microsoft.com/office/drawing/2014/main" id="{A2B9260A-B292-234D-9903-8C22868DD8FD}"/>
              </a:ext>
            </a:extLst>
          </p:cNvPr>
          <p:cNvSpPr/>
          <p:nvPr/>
        </p:nvSpPr>
        <p:spPr>
          <a:xfrm>
            <a:off x="5988889" y="3950249"/>
            <a:ext cx="1464869" cy="1754579"/>
          </a:xfrm>
          <a:prstGeom prst="roundRect">
            <a:avLst>
              <a:gd name="adj" fmla="val 70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2">
            <a:extLst>
              <a:ext uri="{FF2B5EF4-FFF2-40B4-BE49-F238E27FC236}">
                <a16:creationId xmlns:a16="http://schemas.microsoft.com/office/drawing/2014/main" id="{43D71BE1-5385-FE4C-BAAA-36B2B898079F}"/>
              </a:ext>
            </a:extLst>
          </p:cNvPr>
          <p:cNvSpPr txBox="1"/>
          <p:nvPr/>
        </p:nvSpPr>
        <p:spPr>
          <a:xfrm>
            <a:off x="1109020" y="1752821"/>
            <a:ext cx="4785154" cy="1323439"/>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D" sz="4000" dirty="0">
                <a:ea typeface="+mn-lt"/>
                <a:cs typeface="+mn-lt"/>
              </a:rPr>
              <a:t>Frederick Douglass:</a:t>
            </a:r>
            <a:r>
              <a:rPr lang="en-ID" sz="4000" dirty="0">
                <a:solidFill>
                  <a:schemeClr val="accent3"/>
                </a:solidFill>
                <a:ea typeface="+mn-lt"/>
                <a:cs typeface="+mn-lt"/>
              </a:rPr>
              <a:t> Read to Understand</a:t>
            </a:r>
            <a:endParaRPr lang="en-US" dirty="0">
              <a:solidFill>
                <a:schemeClr val="accent3"/>
              </a:solidFill>
            </a:endParaRPr>
          </a:p>
        </p:txBody>
      </p:sp>
      <p:sp>
        <p:nvSpPr>
          <p:cNvPr id="7" name="TextBox 3">
            <a:extLst>
              <a:ext uri="{FF2B5EF4-FFF2-40B4-BE49-F238E27FC236}">
                <a16:creationId xmlns:a16="http://schemas.microsoft.com/office/drawing/2014/main" id="{907C93C9-A816-2646-936B-F08E4388DFE5}"/>
              </a:ext>
            </a:extLst>
          </p:cNvPr>
          <p:cNvSpPr txBox="1"/>
          <p:nvPr/>
        </p:nvSpPr>
        <p:spPr>
          <a:xfrm>
            <a:off x="1109020" y="3441891"/>
            <a:ext cx="4046702" cy="171136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a:buChar char="•"/>
            </a:pPr>
            <a:r>
              <a:rPr lang="en-ID" dirty="0">
                <a:ea typeface="+mn-lt"/>
                <a:cs typeface="+mn-lt"/>
              </a:rPr>
              <a:t>What does Douglass say about the Fourth of </a:t>
            </a:r>
            <a:r>
              <a:rPr lang="en-ID">
                <a:ea typeface="+mn-lt"/>
                <a:cs typeface="+mn-lt"/>
              </a:rPr>
              <a:t>July? </a:t>
            </a:r>
            <a:endParaRPr lang="en-US">
              <a:ea typeface="Calibri" panose="020F0502020204030204"/>
              <a:cs typeface="Calibri" panose="020F0502020204030204"/>
            </a:endParaRPr>
          </a:p>
          <a:p>
            <a:pPr marL="285750" indent="-285750">
              <a:lnSpc>
                <a:spcPct val="150000"/>
              </a:lnSpc>
              <a:buFont typeface="Arial"/>
              <a:buChar char="•"/>
            </a:pPr>
            <a:r>
              <a:rPr lang="en-ID">
                <a:ea typeface="+mn-lt"/>
                <a:cs typeface="+mn-lt"/>
              </a:rPr>
              <a:t>What does he point out about the United States?</a:t>
            </a:r>
            <a:endParaRPr lang="en-ID">
              <a:ea typeface="Calibri" panose="020F0502020204030204"/>
              <a:cs typeface="Calibri" panose="020F0502020204030204"/>
            </a:endParaRPr>
          </a:p>
        </p:txBody>
      </p:sp>
      <p:grpSp>
        <p:nvGrpSpPr>
          <p:cNvPr id="8" name="Group 7">
            <a:extLst>
              <a:ext uri="{FF2B5EF4-FFF2-40B4-BE49-F238E27FC236}">
                <a16:creationId xmlns:a16="http://schemas.microsoft.com/office/drawing/2014/main" id="{1256675A-9A24-4147-8C9F-9C0C352124A2}"/>
              </a:ext>
            </a:extLst>
          </p:cNvPr>
          <p:cNvGrpSpPr/>
          <p:nvPr/>
        </p:nvGrpSpPr>
        <p:grpSpPr>
          <a:xfrm rot="303581">
            <a:off x="2328170" y="2978685"/>
            <a:ext cx="1673438" cy="194418"/>
            <a:chOff x="3607755" y="2317327"/>
            <a:chExt cx="3219841" cy="374037"/>
          </a:xfrm>
        </p:grpSpPr>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id="{DBE088FE-C5F1-8F40-8874-C1E43F14EB42}"/>
                    </a:ext>
                  </a:extLst>
                </p14:cNvPr>
                <p14:cNvContentPartPr/>
                <p14:nvPr/>
              </p14:nvContentPartPr>
              <p14:xfrm>
                <a:off x="3607755" y="2317327"/>
                <a:ext cx="2865600" cy="295919"/>
              </p14:xfrm>
            </p:contentPart>
          </mc:Choice>
          <mc:Fallback xmlns="">
            <p:pic>
              <p:nvPicPr>
                <p:cNvPr id="18" name="Ink 17">
                  <a:extLst>
                    <a:ext uri="{FF2B5EF4-FFF2-40B4-BE49-F238E27FC236}">
                      <a16:creationId xmlns:a16="http://schemas.microsoft.com/office/drawing/2014/main" id="{DBE088FE-C5F1-8F40-8874-C1E43F14EB42}"/>
                    </a:ext>
                  </a:extLst>
                </p:cNvPr>
                <p:cNvPicPr/>
                <p:nvPr/>
              </p:nvPicPr>
              <p:blipFill>
                <a:blip r:embed="rId3"/>
                <a:stretch>
                  <a:fillRect/>
                </a:stretch>
              </p:blipFill>
              <p:spPr>
                <a:xfrm>
                  <a:off x="3571052" y="2280683"/>
                  <a:ext cx="2938313" cy="368516"/>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 name="Ink 18">
                  <a:extLst>
                    <a:ext uri="{FF2B5EF4-FFF2-40B4-BE49-F238E27FC236}">
                      <a16:creationId xmlns:a16="http://schemas.microsoft.com/office/drawing/2014/main" id="{05233211-D3F9-0548-BF03-2E3E17643EDA}"/>
                    </a:ext>
                  </a:extLst>
                </p14:cNvPr>
                <p14:cNvContentPartPr/>
                <p14:nvPr/>
              </p14:nvContentPartPr>
              <p14:xfrm>
                <a:off x="4441875" y="2369525"/>
                <a:ext cx="2385721" cy="321839"/>
              </p14:xfrm>
            </p:contentPart>
          </mc:Choice>
          <mc:Fallback xmlns="">
            <p:pic>
              <p:nvPicPr>
                <p:cNvPr id="19" name="Ink 18">
                  <a:extLst>
                    <a:ext uri="{FF2B5EF4-FFF2-40B4-BE49-F238E27FC236}">
                      <a16:creationId xmlns:a16="http://schemas.microsoft.com/office/drawing/2014/main" id="{05233211-D3F9-0548-BF03-2E3E17643EDA}"/>
                    </a:ext>
                  </a:extLst>
                </p:cNvPr>
                <p:cNvPicPr/>
                <p:nvPr/>
              </p:nvPicPr>
              <p:blipFill>
                <a:blip r:embed="rId5"/>
                <a:stretch>
                  <a:fillRect/>
                </a:stretch>
              </p:blipFill>
              <p:spPr>
                <a:xfrm>
                  <a:off x="4405172" y="2332842"/>
                  <a:ext cx="2458435" cy="394512"/>
                </a:xfrm>
                <a:prstGeom prst="rect">
                  <a:avLst/>
                </a:prstGeom>
              </p:spPr>
            </p:pic>
          </mc:Fallback>
        </mc:AlternateContent>
      </p:grpSp>
      <p:sp>
        <p:nvSpPr>
          <p:cNvPr id="9" name="Rounded Rectangle 28">
            <a:extLst>
              <a:ext uri="{FF2B5EF4-FFF2-40B4-BE49-F238E27FC236}">
                <a16:creationId xmlns:a16="http://schemas.microsoft.com/office/drawing/2014/main" id="{224AD8D9-E731-624A-96AC-42BB4D2D3C17}"/>
              </a:ext>
            </a:extLst>
          </p:cNvPr>
          <p:cNvSpPr/>
          <p:nvPr/>
        </p:nvSpPr>
        <p:spPr>
          <a:xfrm>
            <a:off x="1109020" y="5341798"/>
            <a:ext cx="1470629" cy="726060"/>
          </a:xfrm>
          <a:prstGeom prst="roundRect">
            <a:avLst>
              <a:gd name="adj" fmla="val 1938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Shape 9062">
            <a:extLst>
              <a:ext uri="{FF2B5EF4-FFF2-40B4-BE49-F238E27FC236}">
                <a16:creationId xmlns:a16="http://schemas.microsoft.com/office/drawing/2014/main" id="{43E84780-4C00-AB48-A7C3-D093179E4070}"/>
              </a:ext>
            </a:extLst>
          </p:cNvPr>
          <p:cNvSpPr/>
          <p:nvPr/>
        </p:nvSpPr>
        <p:spPr>
          <a:xfrm flipV="1">
            <a:off x="1858923" y="5532270"/>
            <a:ext cx="451007" cy="346364"/>
          </a:xfrm>
          <a:custGeom>
            <a:avLst/>
            <a:gdLst/>
            <a:ahLst/>
            <a:cxnLst>
              <a:cxn ang="0">
                <a:pos x="wd2" y="hd2"/>
              </a:cxn>
              <a:cxn ang="5400000">
                <a:pos x="wd2" y="hd2"/>
              </a:cxn>
              <a:cxn ang="10800000">
                <a:pos x="wd2" y="hd2"/>
              </a:cxn>
              <a:cxn ang="16200000">
                <a:pos x="wd2" y="hd2"/>
              </a:cxn>
            </a:cxnLst>
            <a:rect l="0" t="0" r="r" b="b"/>
            <a:pathLst>
              <a:path w="21482" h="21456" extrusionOk="0">
                <a:moveTo>
                  <a:pt x="21129" y="11771"/>
                </a:moveTo>
                <a:cubicBezTo>
                  <a:pt x="14125" y="20995"/>
                  <a:pt x="14125" y="20995"/>
                  <a:pt x="14125" y="20995"/>
                </a:cubicBezTo>
                <a:cubicBezTo>
                  <a:pt x="13890" y="21302"/>
                  <a:pt x="13596" y="21456"/>
                  <a:pt x="13301" y="21456"/>
                </a:cubicBezTo>
                <a:cubicBezTo>
                  <a:pt x="13007" y="21456"/>
                  <a:pt x="12713" y="21302"/>
                  <a:pt x="12477" y="20995"/>
                </a:cubicBezTo>
                <a:cubicBezTo>
                  <a:pt x="12065" y="20457"/>
                  <a:pt x="12065" y="19457"/>
                  <a:pt x="12477" y="18919"/>
                </a:cubicBezTo>
                <a:cubicBezTo>
                  <a:pt x="17598" y="12232"/>
                  <a:pt x="17598" y="12232"/>
                  <a:pt x="17598" y="12232"/>
                </a:cubicBezTo>
                <a:cubicBezTo>
                  <a:pt x="1118" y="12232"/>
                  <a:pt x="1118" y="12232"/>
                  <a:pt x="1118" y="12232"/>
                </a:cubicBezTo>
                <a:cubicBezTo>
                  <a:pt x="471" y="12232"/>
                  <a:pt x="0" y="11540"/>
                  <a:pt x="0" y="10694"/>
                </a:cubicBezTo>
                <a:cubicBezTo>
                  <a:pt x="0" y="9926"/>
                  <a:pt x="471" y="9234"/>
                  <a:pt x="1118" y="9234"/>
                </a:cubicBezTo>
                <a:cubicBezTo>
                  <a:pt x="17598" y="9234"/>
                  <a:pt x="17598" y="9234"/>
                  <a:pt x="17598" y="9234"/>
                </a:cubicBezTo>
                <a:cubicBezTo>
                  <a:pt x="12477" y="2546"/>
                  <a:pt x="12477" y="2546"/>
                  <a:pt x="12477" y="2546"/>
                </a:cubicBezTo>
                <a:cubicBezTo>
                  <a:pt x="12065" y="1931"/>
                  <a:pt x="12065" y="1009"/>
                  <a:pt x="12477" y="394"/>
                </a:cubicBezTo>
                <a:cubicBezTo>
                  <a:pt x="12948" y="-144"/>
                  <a:pt x="13654" y="-144"/>
                  <a:pt x="14125" y="471"/>
                </a:cubicBezTo>
                <a:cubicBezTo>
                  <a:pt x="21129" y="9695"/>
                  <a:pt x="21129" y="9695"/>
                  <a:pt x="21129" y="9695"/>
                </a:cubicBezTo>
                <a:cubicBezTo>
                  <a:pt x="21600" y="10233"/>
                  <a:pt x="21600" y="11156"/>
                  <a:pt x="21129" y="11771"/>
                </a:cubicBezTo>
                <a:close/>
              </a:path>
            </a:pathLst>
          </a:custGeom>
          <a:solidFill>
            <a:schemeClr val="accent1"/>
          </a:solidFill>
          <a:ln w="12700">
            <a:miter lim="400000"/>
          </a:ln>
        </p:spPr>
        <p:txBody>
          <a:bodyPr tIns="91439" bIns="91439"/>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800"/>
              </a:spcBef>
              <a:defRPr sz="1800" spc="-180">
                <a:solidFill>
                  <a:srgbClr val="FFFFFF"/>
                </a:solidFill>
              </a:defRPr>
            </a:pPr>
            <a:endParaRPr>
              <a:latin typeface=""/>
            </a:endParaRPr>
          </a:p>
        </p:txBody>
      </p:sp>
      <p:sp>
        <p:nvSpPr>
          <p:cNvPr id="13" name="Rounded Rectangular Callout 33">
            <a:extLst>
              <a:ext uri="{FF2B5EF4-FFF2-40B4-BE49-F238E27FC236}">
                <a16:creationId xmlns:a16="http://schemas.microsoft.com/office/drawing/2014/main" id="{BD6EC625-0508-AF4E-BC38-50E404D017A8}"/>
              </a:ext>
            </a:extLst>
          </p:cNvPr>
          <p:cNvSpPr/>
          <p:nvPr/>
        </p:nvSpPr>
        <p:spPr>
          <a:xfrm>
            <a:off x="10297310" y="1738091"/>
            <a:ext cx="676036" cy="624247"/>
          </a:xfrm>
          <a:prstGeom prst="wedgeRoundRect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ounded Rectangular Callout 35">
            <a:extLst>
              <a:ext uri="{FF2B5EF4-FFF2-40B4-BE49-F238E27FC236}">
                <a16:creationId xmlns:a16="http://schemas.microsoft.com/office/drawing/2014/main" id="{4A9DFDF0-4FB6-C34E-B23B-282775BDC61B}"/>
              </a:ext>
            </a:extLst>
          </p:cNvPr>
          <p:cNvSpPr/>
          <p:nvPr/>
        </p:nvSpPr>
        <p:spPr>
          <a:xfrm>
            <a:off x="6457088" y="5254387"/>
            <a:ext cx="676036" cy="624247"/>
          </a:xfrm>
          <a:prstGeom prst="wedgeRoundRectCallo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7" name="Picture 16" descr="A blue and black logo&#10;&#10;Description automatically generated">
            <a:extLst>
              <a:ext uri="{FF2B5EF4-FFF2-40B4-BE49-F238E27FC236}">
                <a16:creationId xmlns:a16="http://schemas.microsoft.com/office/drawing/2014/main" id="{4016EBE2-EC38-568D-7D1A-6D96A7E9DCC7}"/>
              </a:ext>
            </a:extLst>
          </p:cNvPr>
          <p:cNvPicPr>
            <a:picLocks noChangeAspect="1"/>
          </p:cNvPicPr>
          <p:nvPr/>
        </p:nvPicPr>
        <p:blipFill>
          <a:blip r:embed="rId6"/>
          <a:stretch>
            <a:fillRect/>
          </a:stretch>
        </p:blipFill>
        <p:spPr>
          <a:xfrm>
            <a:off x="11389639" y="6288813"/>
            <a:ext cx="584651" cy="358763"/>
          </a:xfrm>
          <a:prstGeom prst="rect">
            <a:avLst/>
          </a:prstGeom>
        </p:spPr>
      </p:pic>
      <p:pic>
        <p:nvPicPr>
          <p:cNvPr id="20" name="Picture 19" descr="File:Frederick Douglass c1860s.jpg - Wikimedia Commons">
            <a:extLst>
              <a:ext uri="{FF2B5EF4-FFF2-40B4-BE49-F238E27FC236}">
                <a16:creationId xmlns:a16="http://schemas.microsoft.com/office/drawing/2014/main" id="{184038E5-226F-BF3A-6D5A-A6946FB975ED}"/>
              </a:ext>
            </a:extLst>
          </p:cNvPr>
          <p:cNvPicPr>
            <a:picLocks noChangeAspect="1"/>
          </p:cNvPicPr>
          <p:nvPr/>
        </p:nvPicPr>
        <p:blipFill>
          <a:blip r:embed="rId7"/>
          <a:stretch>
            <a:fillRect/>
          </a:stretch>
        </p:blipFill>
        <p:spPr>
          <a:xfrm>
            <a:off x="6288657" y="608253"/>
            <a:ext cx="3798498" cy="4505684"/>
          </a:xfrm>
          <a:prstGeom prst="rect">
            <a:avLst/>
          </a:prstGeom>
        </p:spPr>
      </p:pic>
    </p:spTree>
    <p:extLst>
      <p:ext uri="{BB962C8B-B14F-4D97-AF65-F5344CB8AC3E}">
        <p14:creationId xmlns:p14="http://schemas.microsoft.com/office/powerpoint/2010/main" val="1495025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B087DF-A738-5E4B-ABC0-C15CD87D7015}"/>
              </a:ext>
            </a:extLst>
          </p:cNvPr>
          <p:cNvSpPr txBox="1"/>
          <p:nvPr/>
        </p:nvSpPr>
        <p:spPr>
          <a:xfrm>
            <a:off x="7541031" y="1651549"/>
            <a:ext cx="4329985" cy="2308324"/>
          </a:xfrm>
          <a:prstGeom prst="rect">
            <a:avLst/>
          </a:prstGeom>
          <a:noFill/>
        </p:spPr>
        <p:txBody>
          <a:bodyPr wrap="square" lIns="91440" tIns="45720" rIns="91440" bIns="45720" anchor="t">
            <a:spAutoFit/>
          </a:bodyPr>
          <a:lstStyle/>
          <a:p>
            <a:r>
              <a:rPr lang="en-ID" sz="3600" dirty="0">
                <a:solidFill>
                  <a:schemeClr val="accent3"/>
                </a:solidFill>
                <a:ea typeface="+mn-lt"/>
                <a:cs typeface="+mn-lt"/>
                <a:hlinkClick r:id="rId2">
                  <a:extLst>
                    <a:ext uri="{A12FA001-AC4F-418D-AE19-62706E023703}">
                      <ahyp:hlinkClr xmlns:ahyp="http://schemas.microsoft.com/office/drawing/2018/hyperlinkcolor" val="tx"/>
                    </a:ext>
                  </a:extLst>
                </a:hlinkClick>
              </a:rPr>
              <a:t>Option 1 (Video):</a:t>
            </a:r>
            <a:r>
              <a:rPr lang="en-ID" sz="3600" dirty="0">
                <a:ea typeface="+mn-lt"/>
                <a:cs typeface="+mn-lt"/>
              </a:rPr>
              <a:t> Background Information on Stokely Carmichael </a:t>
            </a:r>
            <a:endParaRPr lang="en-US" dirty="0"/>
          </a:p>
        </p:txBody>
      </p:sp>
      <p:grpSp>
        <p:nvGrpSpPr>
          <p:cNvPr id="12" name="Group 11">
            <a:extLst>
              <a:ext uri="{FF2B5EF4-FFF2-40B4-BE49-F238E27FC236}">
                <a16:creationId xmlns:a16="http://schemas.microsoft.com/office/drawing/2014/main" id="{1B6B7F3B-D80C-F844-A074-E820BA7715E7}"/>
              </a:ext>
            </a:extLst>
          </p:cNvPr>
          <p:cNvGrpSpPr/>
          <p:nvPr/>
        </p:nvGrpSpPr>
        <p:grpSpPr>
          <a:xfrm rot="303581">
            <a:off x="8683014" y="4023777"/>
            <a:ext cx="1523730" cy="177027"/>
            <a:chOff x="3368441" y="2114551"/>
            <a:chExt cx="3219840" cy="374040"/>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39E248A6-7186-0F48-9EBE-BCD688F4EF54}"/>
                    </a:ext>
                  </a:extLst>
                </p14:cNvPr>
                <p14:cNvContentPartPr/>
                <p14:nvPr/>
              </p14:nvContentPartPr>
              <p14:xfrm>
                <a:off x="3368441" y="2114551"/>
                <a:ext cx="2865600" cy="295920"/>
              </p14:xfrm>
            </p:contentPart>
          </mc:Choice>
          <mc:Fallback xmlns="">
            <p:pic>
              <p:nvPicPr>
                <p:cNvPr id="13" name="Ink 12">
                  <a:extLst>
                    <a:ext uri="{FF2B5EF4-FFF2-40B4-BE49-F238E27FC236}">
                      <a16:creationId xmlns:a16="http://schemas.microsoft.com/office/drawing/2014/main" id="{39E248A6-7186-0F48-9EBE-BCD688F4EF54}"/>
                    </a:ext>
                  </a:extLst>
                </p:cNvPr>
                <p:cNvPicPr/>
                <p:nvPr/>
              </p:nvPicPr>
              <p:blipFill>
                <a:blip r:embed="rId4"/>
                <a:stretch>
                  <a:fillRect/>
                </a:stretch>
              </p:blipFill>
              <p:spPr>
                <a:xfrm>
                  <a:off x="3341823" y="2087994"/>
                  <a:ext cx="2918836" cy="34903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30BE744B-3828-B645-BDC4-2EC0FD2E2A0E}"/>
                    </a:ext>
                  </a:extLst>
                </p14:cNvPr>
                <p14:cNvContentPartPr/>
                <p14:nvPr/>
              </p14:nvContentPartPr>
              <p14:xfrm>
                <a:off x="4202561" y="2166751"/>
                <a:ext cx="2385720" cy="321840"/>
              </p14:xfrm>
            </p:contentPart>
          </mc:Choice>
          <mc:Fallback xmlns="">
            <p:pic>
              <p:nvPicPr>
                <p:cNvPr id="14" name="Ink 13">
                  <a:extLst>
                    <a:ext uri="{FF2B5EF4-FFF2-40B4-BE49-F238E27FC236}">
                      <a16:creationId xmlns:a16="http://schemas.microsoft.com/office/drawing/2014/main" id="{30BE744B-3828-B645-BDC4-2EC0FD2E2A0E}"/>
                    </a:ext>
                  </a:extLst>
                </p:cNvPr>
                <p:cNvPicPr/>
                <p:nvPr/>
              </p:nvPicPr>
              <p:blipFill>
                <a:blip r:embed="rId6"/>
                <a:stretch>
                  <a:fillRect/>
                </a:stretch>
              </p:blipFill>
              <p:spPr>
                <a:xfrm>
                  <a:off x="4175943" y="2140184"/>
                  <a:ext cx="2438956" cy="374974"/>
                </a:xfrm>
                <a:prstGeom prst="rect">
                  <a:avLst/>
                </a:prstGeom>
              </p:spPr>
            </p:pic>
          </mc:Fallback>
        </mc:AlternateContent>
      </p:grpSp>
      <p:pic>
        <p:nvPicPr>
          <p:cNvPr id="2" name="Picture 1" descr="A blue and black logo&#10;&#10;Description automatically generated">
            <a:extLst>
              <a:ext uri="{FF2B5EF4-FFF2-40B4-BE49-F238E27FC236}">
                <a16:creationId xmlns:a16="http://schemas.microsoft.com/office/drawing/2014/main" id="{9C2EFA7B-3908-88EE-9F32-0E5A2B62D027}"/>
              </a:ext>
            </a:extLst>
          </p:cNvPr>
          <p:cNvPicPr>
            <a:picLocks noChangeAspect="1"/>
          </p:cNvPicPr>
          <p:nvPr/>
        </p:nvPicPr>
        <p:blipFill>
          <a:blip r:embed="rId7"/>
          <a:stretch>
            <a:fillRect/>
          </a:stretch>
        </p:blipFill>
        <p:spPr>
          <a:xfrm>
            <a:off x="11389639" y="6288813"/>
            <a:ext cx="584651" cy="358763"/>
          </a:xfrm>
          <a:prstGeom prst="rect">
            <a:avLst/>
          </a:prstGeom>
        </p:spPr>
      </p:pic>
      <p:pic>
        <p:nvPicPr>
          <p:cNvPr id="11" name="Picture 10" descr="Biography: Stokely Carmichael🇹🇹&#10;&#10;Stokely Carmichael aka Kwame Toure  (1941-1998) was American Civil Right's and Political Activist. He was one of the most well known figures of the Civil Rights Movement and coined the  phrase Black Power!&#10;&#10;#biography #blackhistory #history &#10;&#10;https://www.Akhase.org &#10;&#10;SUBSCRIBE: http://YouTube.com/AkhaseOrganization&#10;&#10;SUPPORT&#10;Apparel: https://www.AKHASE.org/store&#10;Cash App: https://cash.me/$AkhaseOrganization&#10;&#10;Like Us On Facebook&#10;https://www.facebook.com/Akhase.org&#10;&#10;Listen To Our Biographies On SoundCloud&#10;https://www.SoundCloud.com/Akhase&#10;&#10;Instrumentals: https://www.Pugtunes.com">
            <a:extLst>
              <a:ext uri="{FF2B5EF4-FFF2-40B4-BE49-F238E27FC236}">
                <a16:creationId xmlns:a16="http://schemas.microsoft.com/office/drawing/2014/main" id="{3A5A4933-79B7-EC36-E2BF-1FEDD9E5D455}"/>
              </a:ext>
            </a:extLst>
          </p:cNvPr>
          <p:cNvPicPr>
            <a:picLocks noChangeAspect="1"/>
          </p:cNvPicPr>
          <p:nvPr/>
        </p:nvPicPr>
        <p:blipFill>
          <a:blip r:embed="rId8"/>
          <a:stretch>
            <a:fillRect/>
          </a:stretch>
        </p:blipFill>
        <p:spPr>
          <a:xfrm>
            <a:off x="452047" y="1361553"/>
            <a:ext cx="6924675" cy="3905250"/>
          </a:xfrm>
          <a:prstGeom prst="rect">
            <a:avLst/>
          </a:prstGeom>
        </p:spPr>
      </p:pic>
    </p:spTree>
    <p:extLst>
      <p:ext uri="{BB962C8B-B14F-4D97-AF65-F5344CB8AC3E}">
        <p14:creationId xmlns:p14="http://schemas.microsoft.com/office/powerpoint/2010/main" val="2367418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391829F9-5904-3601-026C-10BF26D60AF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07DBCD8-BCD9-1493-78DD-DBA25E021EBA}"/>
              </a:ext>
            </a:extLst>
          </p:cNvPr>
          <p:cNvSpPr txBox="1"/>
          <p:nvPr/>
        </p:nvSpPr>
        <p:spPr>
          <a:xfrm>
            <a:off x="5369853" y="1286207"/>
            <a:ext cx="4329985" cy="1200329"/>
          </a:xfrm>
          <a:prstGeom prst="rect">
            <a:avLst/>
          </a:prstGeom>
          <a:noFill/>
        </p:spPr>
        <p:txBody>
          <a:bodyPr wrap="square" lIns="91440" tIns="45720" rIns="91440" bIns="45720" anchor="t">
            <a:spAutoFit/>
          </a:bodyPr>
          <a:lstStyle/>
          <a:p>
            <a:r>
              <a:rPr lang="en-ID" sz="3600" dirty="0">
                <a:solidFill>
                  <a:schemeClr val="accent3"/>
                </a:solidFill>
                <a:ea typeface="Calibri"/>
                <a:cs typeface="Calibri"/>
              </a:rPr>
              <a:t>Option 2: </a:t>
            </a:r>
            <a:br>
              <a:rPr lang="en-ID" sz="3600" dirty="0">
                <a:ea typeface="Calibri"/>
                <a:cs typeface="Calibri"/>
              </a:rPr>
            </a:br>
            <a:r>
              <a:rPr lang="en-ID" sz="3600" dirty="0">
                <a:ea typeface="Calibri"/>
                <a:cs typeface="Calibri"/>
              </a:rPr>
              <a:t>Mini Lecture</a:t>
            </a:r>
          </a:p>
        </p:txBody>
      </p:sp>
      <p:grpSp>
        <p:nvGrpSpPr>
          <p:cNvPr id="12" name="Group 11">
            <a:extLst>
              <a:ext uri="{FF2B5EF4-FFF2-40B4-BE49-F238E27FC236}">
                <a16:creationId xmlns:a16="http://schemas.microsoft.com/office/drawing/2014/main" id="{10A970F1-A109-B0C6-8D1D-1E342C0CDDEC}"/>
              </a:ext>
            </a:extLst>
          </p:cNvPr>
          <p:cNvGrpSpPr/>
          <p:nvPr/>
        </p:nvGrpSpPr>
        <p:grpSpPr>
          <a:xfrm rot="303581">
            <a:off x="5812466" y="2395393"/>
            <a:ext cx="1523730" cy="177027"/>
            <a:chOff x="3368441" y="2114551"/>
            <a:chExt cx="3219840" cy="374040"/>
          </a:xfrm>
        </p:grpSpPr>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DDC1F2B6-73EE-753C-450B-CCB90140F5A4}"/>
                    </a:ext>
                  </a:extLst>
                </p14:cNvPr>
                <p14:cNvContentPartPr/>
                <p14:nvPr/>
              </p14:nvContentPartPr>
              <p14:xfrm>
                <a:off x="3368441" y="2114551"/>
                <a:ext cx="2865600" cy="295920"/>
              </p14:xfrm>
            </p:contentPart>
          </mc:Choice>
          <mc:Fallback xmlns="">
            <p:pic>
              <p:nvPicPr>
                <p:cNvPr id="13" name="Ink 12">
                  <a:extLst>
                    <a:ext uri="{FF2B5EF4-FFF2-40B4-BE49-F238E27FC236}">
                      <a16:creationId xmlns:a16="http://schemas.microsoft.com/office/drawing/2014/main" id="{DDC1F2B6-73EE-753C-450B-CCB90140F5A4}"/>
                    </a:ext>
                  </a:extLst>
                </p:cNvPr>
                <p:cNvPicPr/>
                <p:nvPr/>
              </p:nvPicPr>
              <p:blipFill>
                <a:blip r:embed="rId3"/>
                <a:stretch>
                  <a:fillRect/>
                </a:stretch>
              </p:blipFill>
              <p:spPr>
                <a:xfrm>
                  <a:off x="3341823" y="2087994"/>
                  <a:ext cx="2918836" cy="34903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0596E059-03FC-AAE6-2C14-F46F1AC11867}"/>
                    </a:ext>
                  </a:extLst>
                </p14:cNvPr>
                <p14:cNvContentPartPr/>
                <p14:nvPr/>
              </p14:nvContentPartPr>
              <p14:xfrm>
                <a:off x="4202561" y="2166751"/>
                <a:ext cx="2385720" cy="321840"/>
              </p14:xfrm>
            </p:contentPart>
          </mc:Choice>
          <mc:Fallback xmlns="">
            <p:pic>
              <p:nvPicPr>
                <p:cNvPr id="14" name="Ink 13">
                  <a:extLst>
                    <a:ext uri="{FF2B5EF4-FFF2-40B4-BE49-F238E27FC236}">
                      <a16:creationId xmlns:a16="http://schemas.microsoft.com/office/drawing/2014/main" id="{0596E059-03FC-AAE6-2C14-F46F1AC11867}"/>
                    </a:ext>
                  </a:extLst>
                </p:cNvPr>
                <p:cNvPicPr/>
                <p:nvPr/>
              </p:nvPicPr>
              <p:blipFill>
                <a:blip r:embed="rId5"/>
                <a:stretch>
                  <a:fillRect/>
                </a:stretch>
              </p:blipFill>
              <p:spPr>
                <a:xfrm>
                  <a:off x="4175943" y="2140184"/>
                  <a:ext cx="2438956" cy="374974"/>
                </a:xfrm>
                <a:prstGeom prst="rect">
                  <a:avLst/>
                </a:prstGeom>
              </p:spPr>
            </p:pic>
          </mc:Fallback>
        </mc:AlternateContent>
      </p:grpSp>
      <p:pic>
        <p:nvPicPr>
          <p:cNvPr id="2" name="Picture 1" descr="A blue and black logo&#10;&#10;Description automatically generated">
            <a:extLst>
              <a:ext uri="{FF2B5EF4-FFF2-40B4-BE49-F238E27FC236}">
                <a16:creationId xmlns:a16="http://schemas.microsoft.com/office/drawing/2014/main" id="{80696484-994F-093C-B7D3-828F3359B264}"/>
              </a:ext>
            </a:extLst>
          </p:cNvPr>
          <p:cNvPicPr>
            <a:picLocks noChangeAspect="1"/>
          </p:cNvPicPr>
          <p:nvPr/>
        </p:nvPicPr>
        <p:blipFill>
          <a:blip r:embed="rId6"/>
          <a:stretch>
            <a:fillRect/>
          </a:stretch>
        </p:blipFill>
        <p:spPr>
          <a:xfrm>
            <a:off x="11389639" y="6288813"/>
            <a:ext cx="584651" cy="358763"/>
          </a:xfrm>
          <a:prstGeom prst="rect">
            <a:avLst/>
          </a:prstGeom>
        </p:spPr>
      </p:pic>
      <p:sp>
        <p:nvSpPr>
          <p:cNvPr id="5" name="TextBox 4">
            <a:extLst>
              <a:ext uri="{FF2B5EF4-FFF2-40B4-BE49-F238E27FC236}">
                <a16:creationId xmlns:a16="http://schemas.microsoft.com/office/drawing/2014/main" id="{80FD7B39-7A3B-2948-C090-2F5AE6696ECB}"/>
              </a:ext>
            </a:extLst>
          </p:cNvPr>
          <p:cNvSpPr txBox="1"/>
          <p:nvPr/>
        </p:nvSpPr>
        <p:spPr>
          <a:xfrm>
            <a:off x="5373449" y="2951210"/>
            <a:ext cx="5697146" cy="2542363"/>
          </a:xfrm>
          <a:prstGeom prst="rect">
            <a:avLst/>
          </a:prstGeom>
          <a:noFill/>
        </p:spPr>
        <p:txBody>
          <a:bodyPr wrap="square" lIns="91440" tIns="45720" rIns="91440" bIns="45720" anchor="t">
            <a:spAutoFit/>
          </a:bodyPr>
          <a:lstStyle/>
          <a:p>
            <a:pPr marL="285750" indent="-285750">
              <a:lnSpc>
                <a:spcPct val="150000"/>
              </a:lnSpc>
              <a:buFont typeface="Arial"/>
              <a:buChar char="•"/>
            </a:pPr>
            <a:r>
              <a:rPr lang="en-ID" dirty="0">
                <a:solidFill>
                  <a:srgbClr val="004271"/>
                </a:solidFill>
                <a:ea typeface="+mn-lt"/>
                <a:cs typeface="+mn-lt"/>
              </a:rPr>
              <a:t>Born in Trinidad, moved to New York City as a toddler </a:t>
            </a:r>
            <a:endParaRPr lang="en-US" dirty="0">
              <a:ea typeface="Calibri" panose="020F0502020204030204"/>
              <a:cs typeface="Calibri" panose="020F0502020204030204"/>
            </a:endParaRPr>
          </a:p>
          <a:p>
            <a:pPr marL="285750" indent="-285750">
              <a:lnSpc>
                <a:spcPct val="150000"/>
              </a:lnSpc>
              <a:buFont typeface="Arial"/>
              <a:buChar char="•"/>
            </a:pPr>
            <a:r>
              <a:rPr lang="en-ID" dirty="0">
                <a:solidFill>
                  <a:srgbClr val="004271"/>
                </a:solidFill>
                <a:ea typeface="+mn-lt"/>
                <a:cs typeface="+mn-lt"/>
              </a:rPr>
              <a:t>Went to Howard University, majored in philosophy </a:t>
            </a:r>
            <a:endParaRPr lang="en-ID" dirty="0">
              <a:ea typeface="Calibri" panose="020F0502020204030204"/>
              <a:cs typeface="Calibri" panose="020F0502020204030204"/>
            </a:endParaRPr>
          </a:p>
          <a:p>
            <a:pPr marL="285750" indent="-285750">
              <a:lnSpc>
                <a:spcPct val="150000"/>
              </a:lnSpc>
              <a:buFont typeface="Arial"/>
              <a:buChar char="•"/>
            </a:pPr>
            <a:r>
              <a:rPr lang="en-ID" dirty="0">
                <a:solidFill>
                  <a:srgbClr val="004271"/>
                </a:solidFill>
                <a:ea typeface="+mn-lt"/>
                <a:cs typeface="+mn-lt"/>
              </a:rPr>
              <a:t>Joined SNCC and participated in Freedom Rides </a:t>
            </a:r>
            <a:endParaRPr lang="en-US" dirty="0">
              <a:solidFill>
                <a:srgbClr val="004271"/>
              </a:solidFill>
              <a:ea typeface="+mn-lt"/>
              <a:cs typeface="+mn-lt"/>
            </a:endParaRPr>
          </a:p>
          <a:p>
            <a:pPr marL="285750" indent="-285750">
              <a:lnSpc>
                <a:spcPct val="150000"/>
              </a:lnSpc>
              <a:buFont typeface="Arial"/>
              <a:buChar char="•"/>
            </a:pPr>
            <a:r>
              <a:rPr lang="en-ID" dirty="0">
                <a:solidFill>
                  <a:srgbClr val="004271"/>
                </a:solidFill>
                <a:ea typeface="+mn-lt"/>
                <a:cs typeface="+mn-lt"/>
              </a:rPr>
              <a:t>Worked to register Black voters </a:t>
            </a:r>
            <a:endParaRPr lang="en-ID" dirty="0">
              <a:ea typeface="Calibri" panose="020F0502020204030204"/>
              <a:cs typeface="Calibri" panose="020F0502020204030204"/>
            </a:endParaRPr>
          </a:p>
          <a:p>
            <a:pPr marL="285750" indent="-285750">
              <a:lnSpc>
                <a:spcPct val="150000"/>
              </a:lnSpc>
              <a:buFont typeface="Arial"/>
              <a:buChar char="•"/>
            </a:pPr>
            <a:r>
              <a:rPr lang="en-ID" dirty="0">
                <a:solidFill>
                  <a:srgbClr val="004271"/>
                </a:solidFill>
                <a:ea typeface="+mn-lt"/>
                <a:cs typeface="+mn-lt"/>
              </a:rPr>
              <a:t>Activism continued; became known for “Black Power” </a:t>
            </a:r>
            <a:endParaRPr lang="en-ID" dirty="0">
              <a:ea typeface="Calibri" panose="020F0502020204030204"/>
              <a:cs typeface="Calibri" panose="020F0502020204030204"/>
            </a:endParaRPr>
          </a:p>
          <a:p>
            <a:pPr marL="285750" indent="-285750">
              <a:lnSpc>
                <a:spcPct val="150000"/>
              </a:lnSpc>
              <a:buFont typeface="Arial"/>
              <a:buChar char="•"/>
            </a:pPr>
            <a:r>
              <a:rPr lang="en-ID" dirty="0">
                <a:solidFill>
                  <a:srgbClr val="004271"/>
                </a:solidFill>
                <a:ea typeface="+mn-lt"/>
                <a:cs typeface="+mn-lt"/>
              </a:rPr>
              <a:t>Changed his name to Kwame Toure</a:t>
            </a:r>
            <a:endParaRPr lang="en-US" dirty="0">
              <a:ea typeface="Calibri" panose="020F0502020204030204"/>
              <a:cs typeface="Calibri" panose="020F0502020204030204"/>
            </a:endParaRPr>
          </a:p>
        </p:txBody>
      </p:sp>
      <p:pic>
        <p:nvPicPr>
          <p:cNvPr id="7" name="Picture 6" descr="File:Kwame Ture at a 1966 Mississippi press conference (cropped ...">
            <a:extLst>
              <a:ext uri="{FF2B5EF4-FFF2-40B4-BE49-F238E27FC236}">
                <a16:creationId xmlns:a16="http://schemas.microsoft.com/office/drawing/2014/main" id="{41E9D389-55CF-94CC-7184-D5170E61450E}"/>
              </a:ext>
            </a:extLst>
          </p:cNvPr>
          <p:cNvPicPr>
            <a:picLocks noChangeAspect="1"/>
          </p:cNvPicPr>
          <p:nvPr/>
        </p:nvPicPr>
        <p:blipFill>
          <a:blip r:embed="rId7"/>
          <a:stretch>
            <a:fillRect/>
          </a:stretch>
        </p:blipFill>
        <p:spPr>
          <a:xfrm>
            <a:off x="1500514" y="1362075"/>
            <a:ext cx="3429000" cy="4133850"/>
          </a:xfrm>
          <a:prstGeom prst="rect">
            <a:avLst/>
          </a:prstGeom>
        </p:spPr>
      </p:pic>
    </p:spTree>
    <p:extLst>
      <p:ext uri="{BB962C8B-B14F-4D97-AF65-F5344CB8AC3E}">
        <p14:creationId xmlns:p14="http://schemas.microsoft.com/office/powerpoint/2010/main" val="765575849"/>
      </p:ext>
    </p:extLst>
  </p:cSld>
  <p:clrMapOvr>
    <a:masterClrMapping/>
  </p:clrMapOvr>
</p:sld>
</file>

<file path=ppt/theme/theme1.xml><?xml version="1.0" encoding="utf-8"?>
<a:theme xmlns:a="http://schemas.openxmlformats.org/drawingml/2006/main" name="Office Theme">
  <a:themeElements>
    <a:clrScheme name="Gibbs Smith">
      <a:dk1>
        <a:srgbClr val="004271"/>
      </a:dk1>
      <a:lt1>
        <a:srgbClr val="FFFFFF"/>
      </a:lt1>
      <a:dk2>
        <a:srgbClr val="4D4F4F"/>
      </a:dk2>
      <a:lt2>
        <a:srgbClr val="D4DBE0"/>
      </a:lt2>
      <a:accent1>
        <a:srgbClr val="FFFFFF"/>
      </a:accent1>
      <a:accent2>
        <a:srgbClr val="4DB7A3"/>
      </a:accent2>
      <a:accent3>
        <a:srgbClr val="E6832C"/>
      </a:accent3>
      <a:accent4>
        <a:srgbClr val="004271"/>
      </a:accent4>
      <a:accent5>
        <a:srgbClr val="0095B0"/>
      </a:accent5>
      <a:accent6>
        <a:srgbClr val="F0B228"/>
      </a:accent6>
      <a:hlink>
        <a:srgbClr val="0095B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74aa9de-30c7-4762-815a-b8c257252282">
      <Terms xmlns="http://schemas.microsoft.com/office/infopath/2007/PartnerControls"/>
    </lcf76f155ced4ddcb4097134ff3c332f>
    <TaxCatchAll xmlns="8076b7d3-9947-4bf6-bd21-00144c846d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0673FD70D1FD43B7B8E59EF22B0311" ma:contentTypeVersion="20" ma:contentTypeDescription="Create a new document." ma:contentTypeScope="" ma:versionID="a54691e3de9e86b7e2cfd7821f787741">
  <xsd:schema xmlns:xsd="http://www.w3.org/2001/XMLSchema" xmlns:xs="http://www.w3.org/2001/XMLSchema" xmlns:p="http://schemas.microsoft.com/office/2006/metadata/properties" xmlns:ns2="b74aa9de-30c7-4762-815a-b8c257252282" xmlns:ns3="8076b7d3-9947-4bf6-bd21-00144c846d52" targetNamespace="http://schemas.microsoft.com/office/2006/metadata/properties" ma:root="true" ma:fieldsID="2d545d74e435f4b4ac504bc3a8385ac2" ns2:_="" ns3:_="">
    <xsd:import namespace="b74aa9de-30c7-4762-815a-b8c257252282"/>
    <xsd:import namespace="8076b7d3-9947-4bf6-bd21-00144c846d5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4aa9de-30c7-4762-815a-b8c2572522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af03657-2453-448c-b7c8-9c0fdfefc2b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76b7d3-9947-4bf6-bd21-00144c846d5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48d3f57-a526-4c79-bb2a-c9ac8016f60b}" ma:internalName="TaxCatchAll" ma:showField="CatchAllData" ma:web="8076b7d3-9947-4bf6-bd21-00144c846d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F74683-F141-4885-97C0-5DE00449E363}">
  <ds:schemaRefs>
    <ds:schemaRef ds:uri="http://schemas.microsoft.com/sharepoint/v3/contenttype/forms"/>
  </ds:schemaRefs>
</ds:datastoreItem>
</file>

<file path=customXml/itemProps2.xml><?xml version="1.0" encoding="utf-8"?>
<ds:datastoreItem xmlns:ds="http://schemas.openxmlformats.org/officeDocument/2006/customXml" ds:itemID="{50CAA334-8C15-4186-A56F-C8343E49FD6D}">
  <ds:schemaRefs>
    <ds:schemaRef ds:uri="5d81bf93-0354-4dcd-9c30-56482b1c0be8"/>
    <ds:schemaRef ds:uri="9ab2b75f-c5b9-4c2c-b717-718bd65feabb"/>
    <ds:schemaRef ds:uri="http://schemas.microsoft.com/office/2006/metadata/properties"/>
    <ds:schemaRef ds:uri="http://schemas.microsoft.com/office/infopath/2007/PartnerControls"/>
    <ds:schemaRef ds:uri="b74aa9de-30c7-4762-815a-b8c257252282"/>
    <ds:schemaRef ds:uri="8076b7d3-9947-4bf6-bd21-00144c846d52"/>
  </ds:schemaRefs>
</ds:datastoreItem>
</file>

<file path=customXml/itemProps3.xml><?xml version="1.0" encoding="utf-8"?>
<ds:datastoreItem xmlns:ds="http://schemas.openxmlformats.org/officeDocument/2006/customXml" ds:itemID="{726A072F-67BF-4712-A337-9B45DBA1C0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4aa9de-30c7-4762-815a-b8c257252282"/>
    <ds:schemaRef ds:uri="8076b7d3-9947-4bf6-bd21-00144c846d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Application>Microsoft Office PowerPoint</Application>
  <PresentationFormat>Widescreen</PresentationFormat>
  <Slides>18</Slides>
  <Notes>1</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269</cp:revision>
  <dcterms:created xsi:type="dcterms:W3CDTF">2024-01-08T02:32:32Z</dcterms:created>
  <dcterms:modified xsi:type="dcterms:W3CDTF">2025-09-09T17:23:20Z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0x0101006A0673FD70D1FD43B7B8E59EF22B0311</vt:lpwstr>
  </property>
  <property fmtid="{D5CDD505-2E9C-101B-9397-08002B2CF9AE}" pid="3" name="MediaServiceImageTags">
    <vt:lpwstr/>
  </property>
</Properties>
</file>